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345" r:id="rId2"/>
    <p:sldId id="351" r:id="rId3"/>
    <p:sldId id="359" r:id="rId4"/>
    <p:sldId id="361" r:id="rId5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66"/>
    <a:srgbClr val="00FFCC"/>
    <a:srgbClr val="969696"/>
    <a:srgbClr val="339933"/>
    <a:srgbClr val="00CC00"/>
    <a:srgbClr val="FF9933"/>
    <a:srgbClr val="009900"/>
    <a:srgbClr val="A50021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7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E15E94D-530A-45BA-BCEC-74AB4D6F393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80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5D1E132-E71D-416B-825F-A74EA65AB1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D7E8657-690E-4D5E-8213-B8AFBA7F1E9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6AA7B-6236-457C-B764-46D91DD6D19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B03068-C4FF-4026-AC79-19597468C91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DCBD21B-EBAB-4919-8B20-CB21379CA9E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581657-2990-48A7-B365-1F6D8E907A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1B35F1-0E91-4223-A2A8-1019CDA5A8A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4CA2BA-5EEF-4851-A54F-87BFAFA3E96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98B08C-7154-4852-94B6-4D29A0F5B05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34D7F5-A6E9-4312-A193-CDD8042C01B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35E687-61E7-446E-9DBA-B32613BD5EF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251DBF-7F6E-44D6-834B-84AC6CD1BA7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4C619E-B5AC-455B-9C3E-0906C2F800A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7AE5DF-DA40-489F-8A48-4D6003C123C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476672"/>
            <a:ext cx="9906000" cy="4464496"/>
          </a:xfrm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FF"/>
                </a:solidFill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400" i="1" dirty="0" err="1" smtClean="0">
                <a:solidFill>
                  <a:srgbClr val="0000FF"/>
                </a:solidFill>
                <a:latin typeface="Arial" charset="0"/>
              </a:rPr>
              <a:t>EuNetAir</a:t>
            </a:r>
            <a:endParaRPr lang="en-GB" sz="2400" i="1" dirty="0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FF"/>
                </a:solidFill>
                <a:latin typeface="Arial" charset="0"/>
              </a:rPr>
              <a:t>COST Action TD1105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800" b="0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GB" sz="2800" baseline="30000" dirty="0" smtClean="0">
                <a:solidFill>
                  <a:srgbClr val="FF0000"/>
                </a:solidFill>
                <a:latin typeface="Arial" charset="0"/>
              </a:rPr>
              <a:t>st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Arial" charset="0"/>
              </a:rPr>
              <a:t>EuNetAir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 Air Quality Joint-Exercise </a:t>
            </a:r>
            <a:r>
              <a:rPr lang="en-GB" sz="2800" dirty="0" err="1" smtClean="0">
                <a:solidFill>
                  <a:srgbClr val="FF0000"/>
                </a:solidFill>
                <a:latin typeface="Arial" charset="0"/>
              </a:rPr>
              <a:t>Intercomparison</a:t>
            </a:r>
            <a:endParaRPr lang="en-GB" sz="2800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400" b="0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Sensors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 versus </a:t>
            </a:r>
            <a:r>
              <a:rPr lang="en-GB" sz="2400" i="1" dirty="0" err="1" smtClean="0">
                <a:solidFill>
                  <a:srgbClr val="FF0000"/>
                </a:solidFill>
                <a:latin typeface="Arial" charset="0"/>
              </a:rPr>
              <a:t>Analyzers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 for 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Air-Pollution 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Monitoring in </a:t>
            </a:r>
            <a:r>
              <a:rPr lang="en-GB" sz="2400" i="1" dirty="0" err="1" smtClean="0">
                <a:solidFill>
                  <a:srgbClr val="FF0000"/>
                </a:solidFill>
                <a:latin typeface="Arial" charset="0"/>
              </a:rPr>
              <a:t>Aveiro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</a:rPr>
              <a:t> City</a:t>
            </a:r>
            <a:endParaRPr lang="en-GB" sz="2400" i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600" b="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Institute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for Environment and Development - IDAD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err="1" smtClean="0">
                <a:solidFill>
                  <a:srgbClr val="006600"/>
                </a:solidFill>
                <a:latin typeface="Arial" charset="0"/>
              </a:rPr>
              <a:t>Aveiro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, Portugal,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13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-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27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rgbClr val="006600"/>
                </a:solidFill>
                <a:latin typeface="Arial" charset="0"/>
              </a:rPr>
              <a:t>October 2014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1000" b="0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u="sng" dirty="0" smtClean="0">
                <a:latin typeface="Arial" charset="0"/>
              </a:rPr>
              <a:t>Action Start date</a:t>
            </a:r>
            <a:r>
              <a:rPr lang="en-GB" sz="1800" dirty="0" smtClean="0">
                <a:latin typeface="Arial" charset="0"/>
              </a:rPr>
              <a:t>: 01/07/2012 -  </a:t>
            </a:r>
            <a:r>
              <a:rPr lang="en-GB" sz="1800" u="sng" dirty="0" smtClean="0">
                <a:latin typeface="Arial" charset="0"/>
              </a:rPr>
              <a:t>Action End date</a:t>
            </a:r>
            <a:r>
              <a:rPr lang="en-GB" sz="1800" dirty="0" smtClean="0">
                <a:latin typeface="Arial" charset="0"/>
              </a:rPr>
              <a:t>: 30/06/2016 - </a:t>
            </a:r>
            <a:r>
              <a:rPr lang="en-GB" sz="1800" u="sng" dirty="0" smtClean="0">
                <a:latin typeface="Arial" charset="0"/>
              </a:rPr>
              <a:t>Year 3</a:t>
            </a:r>
            <a:r>
              <a:rPr lang="en-GB" sz="1800" dirty="0" smtClean="0">
                <a:latin typeface="Arial" charset="0"/>
              </a:rPr>
              <a:t>: 2014-15 (</a:t>
            </a:r>
            <a:r>
              <a:rPr lang="en-GB" sz="1800" i="1" dirty="0" smtClean="0">
                <a:solidFill>
                  <a:srgbClr val="A50021"/>
                </a:solidFill>
                <a:latin typeface="Arial" charset="0"/>
              </a:rPr>
              <a:t>Ongoing Action</a:t>
            </a:r>
            <a:r>
              <a:rPr lang="en-GB" sz="1800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endParaRPr lang="en-GB" sz="14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3000" dirty="0" smtClean="0">
                <a:solidFill>
                  <a:srgbClr val="0000FF"/>
                </a:solidFill>
                <a:latin typeface="Arial" charset="0"/>
              </a:rPr>
              <a:t>TITLE OF THE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17888" y="5013325"/>
            <a:ext cx="6359525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Action: </a:t>
            </a:r>
            <a:r>
              <a:rPr lang="en-GB" sz="2000" b="0" dirty="0" smtClean="0">
                <a:latin typeface="Arial" charset="0"/>
              </a:rPr>
              <a:t>(MC Member, WG Member, Sub-WG Leader, SIG or WG Leader, Invited Expert)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 Country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438" y="5085185"/>
            <a:ext cx="3297237" cy="1152128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u="sng" dirty="0" smtClean="0">
                <a:solidFill>
                  <a:srgbClr val="009900"/>
                </a:solidFill>
                <a:latin typeface="Arial" charset="0"/>
              </a:rPr>
              <a:t>Speaker Organization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DB012CB-DEB5-4BD5-8373-40D81F05CD9D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44450"/>
            <a:ext cx="9361487" cy="504825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Scientific context and objectives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344488" y="836613"/>
            <a:ext cx="9145587" cy="144025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slide)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Background / Problem statement:</a:t>
            </a:r>
            <a:r>
              <a:rPr lang="en-US" sz="2400" dirty="0" smtClean="0"/>
              <a:t> [What is the scientific context and what challenges are addressing</a:t>
            </a:r>
            <a:r>
              <a:rPr lang="en-US" sz="2400" dirty="0" smtClean="0"/>
              <a:t>?]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9891FBA-94C5-4244-A5CC-540B0960C638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0" y="44450"/>
            <a:ext cx="9906000" cy="6492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2800" dirty="0" smtClean="0">
                <a:solidFill>
                  <a:srgbClr val="0000FF"/>
                </a:solidFill>
              </a:rPr>
              <a:t>DESCRIPTION </a:t>
            </a:r>
            <a:r>
              <a:rPr lang="en-GB" sz="2800" dirty="0" smtClean="0"/>
              <a:t>of</a:t>
            </a:r>
            <a:r>
              <a:rPr lang="en-GB" sz="2800" dirty="0" smtClean="0"/>
              <a:t> Sensor-System to be Used in Exercise</a:t>
            </a:r>
            <a:endParaRPr lang="en-GB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4981" y="908050"/>
            <a:ext cx="9834563" cy="259295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Datasheet/Picture</a:t>
            </a:r>
            <a:r>
              <a:rPr lang="en-GB" sz="2400" dirty="0" smtClean="0"/>
              <a:t> of Sensor-System to be used in </a:t>
            </a:r>
            <a:r>
              <a:rPr lang="en-GB" sz="2400" dirty="0" err="1" smtClean="0"/>
              <a:t>Intercomparison</a:t>
            </a:r>
            <a:endParaRPr lang="en-GB" sz="2400" dirty="0" smtClean="0"/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Targeted Air-Pollutants to be detected (concentration range, etc.)</a:t>
            </a:r>
            <a:endParaRPr lang="en-GB" sz="2400" dirty="0" smtClean="0"/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Sensor Technologies</a:t>
            </a:r>
            <a:r>
              <a:rPr lang="en-GB" sz="2400" dirty="0" smtClean="0"/>
              <a:t> to be used and their Principle of Operation</a:t>
            </a:r>
            <a:endParaRPr lang="en-GB" sz="2400" dirty="0" smtClean="0"/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Expected Results (e.g., limit of detection, power requirements, </a:t>
            </a:r>
            <a:r>
              <a:rPr lang="en-GB" sz="2400" dirty="0" err="1" smtClean="0"/>
              <a:t>etc</a:t>
            </a:r>
            <a:r>
              <a:rPr lang="en-GB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13E992D-C124-46C6-93F6-4484C06849AE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4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128464" y="981075"/>
            <a:ext cx="9634538" cy="208788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CONCLUSIONS: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dirty="0" smtClean="0">
                <a:solidFill>
                  <a:schemeClr val="accent2"/>
                </a:solidFill>
              </a:rPr>
              <a:t>Discuss </a:t>
            </a:r>
            <a:r>
              <a:rPr lang="en-GB" sz="2400" dirty="0" smtClean="0">
                <a:solidFill>
                  <a:schemeClr val="accent2"/>
                </a:solidFill>
              </a:rPr>
              <a:t>briefly the </a:t>
            </a:r>
            <a:r>
              <a:rPr lang="en-GB" sz="2400" dirty="0" smtClean="0">
                <a:solidFill>
                  <a:schemeClr val="accent2"/>
                </a:solidFill>
              </a:rPr>
              <a:t>final goal of your sensor </a:t>
            </a:r>
            <a:r>
              <a:rPr lang="en-GB" sz="2400" dirty="0" smtClean="0">
                <a:solidFill>
                  <a:schemeClr val="accent2"/>
                </a:solidFill>
              </a:rPr>
              <a:t>experiment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GB" sz="2400" dirty="0" smtClean="0">
                <a:solidFill>
                  <a:schemeClr val="accent2"/>
                </a:solidFill>
              </a:rPr>
              <a:t>Highlight </a:t>
            </a:r>
            <a:r>
              <a:rPr lang="en-GB" sz="2400" dirty="0" smtClean="0">
                <a:solidFill>
                  <a:schemeClr val="accent2"/>
                </a:solidFill>
              </a:rPr>
              <a:t>the </a:t>
            </a:r>
            <a:r>
              <a:rPr lang="en-GB" sz="2400" i="1" u="sng" dirty="0" smtClean="0">
                <a:solidFill>
                  <a:schemeClr val="accent2"/>
                </a:solidFill>
              </a:rPr>
              <a:t>expected achievements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and the open </a:t>
            </a:r>
            <a:r>
              <a:rPr lang="en-GB" sz="2400" dirty="0">
                <a:solidFill>
                  <a:schemeClr val="accent2"/>
                </a:solidFill>
              </a:rPr>
              <a:t>p</a:t>
            </a:r>
            <a:r>
              <a:rPr lang="en-GB" sz="2400" dirty="0" smtClean="0">
                <a:solidFill>
                  <a:schemeClr val="accent2"/>
                </a:solidFill>
              </a:rPr>
              <a:t>roblems</a:t>
            </a:r>
            <a:endParaRPr lang="en-GB" sz="2400" dirty="0" smtClean="0">
              <a:solidFill>
                <a:schemeClr val="accent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8464" y="4335487"/>
            <a:ext cx="957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0" dirty="0" err="1" smtClean="0"/>
              <a:t>Please</a:t>
            </a:r>
            <a:r>
              <a:rPr lang="it-IT" sz="2400" b="0" dirty="0" smtClean="0"/>
              <a:t>, use </a:t>
            </a:r>
            <a:r>
              <a:rPr lang="it-IT" sz="2400" b="0" dirty="0" err="1" smtClean="0"/>
              <a:t>this</a:t>
            </a:r>
            <a:r>
              <a:rPr lang="it-IT" sz="2400" b="0" dirty="0" smtClean="0"/>
              <a:t> </a:t>
            </a:r>
            <a:r>
              <a:rPr lang="it-IT" sz="2400" b="0" dirty="0" err="1" smtClean="0"/>
              <a:t>template</a:t>
            </a:r>
            <a:r>
              <a:rPr lang="it-IT" sz="2400" b="0" dirty="0" smtClean="0"/>
              <a:t> for Joint-</a:t>
            </a:r>
            <a:r>
              <a:rPr lang="it-IT" sz="2400" b="0" dirty="0" err="1" smtClean="0"/>
              <a:t>Exercise</a:t>
            </a:r>
            <a:r>
              <a:rPr lang="it-IT" sz="2400" b="0" dirty="0" smtClean="0"/>
              <a:t> </a:t>
            </a:r>
            <a:r>
              <a:rPr lang="it-IT" sz="2400" b="0" dirty="0"/>
              <a:t>G</a:t>
            </a:r>
            <a:r>
              <a:rPr lang="it-IT" sz="2400" b="0" dirty="0" smtClean="0"/>
              <a:t>roup Meeting</a:t>
            </a:r>
          </a:p>
          <a:p>
            <a:pPr algn="ctr"/>
            <a:r>
              <a:rPr lang="it-IT" sz="2400" b="0" dirty="0" smtClean="0"/>
              <a:t>in Aveiro on 13 </a:t>
            </a:r>
            <a:r>
              <a:rPr lang="it-IT" sz="2400" b="0" dirty="0" err="1" smtClean="0"/>
              <a:t>October</a:t>
            </a:r>
            <a:r>
              <a:rPr lang="it-IT" sz="2400" b="0" dirty="0" smtClean="0"/>
              <a:t> 2014, </a:t>
            </a:r>
            <a:r>
              <a:rPr lang="it-IT" sz="2400" b="0" dirty="0" err="1" smtClean="0"/>
              <a:t>local</a:t>
            </a:r>
            <a:r>
              <a:rPr lang="it-IT" sz="2400" b="0" dirty="0" smtClean="0"/>
              <a:t> time: 9-12.</a:t>
            </a:r>
          </a:p>
          <a:p>
            <a:pPr algn="ctr"/>
            <a:r>
              <a:rPr lang="it-IT" sz="2400" b="0" dirty="0" smtClean="0">
                <a:solidFill>
                  <a:srgbClr val="FF0000"/>
                </a:solidFill>
              </a:rPr>
              <a:t>Slot-time per </a:t>
            </a:r>
            <a:r>
              <a:rPr lang="it-IT" sz="2400" b="0" dirty="0" err="1" smtClean="0">
                <a:solidFill>
                  <a:srgbClr val="FF0000"/>
                </a:solidFill>
              </a:rPr>
              <a:t>each</a:t>
            </a:r>
            <a:r>
              <a:rPr lang="it-IT" sz="2400" b="0" dirty="0" smtClean="0">
                <a:solidFill>
                  <a:srgbClr val="FF0000"/>
                </a:solidFill>
              </a:rPr>
              <a:t> </a:t>
            </a:r>
            <a:r>
              <a:rPr lang="it-IT" sz="2400" b="0" dirty="0" err="1" smtClean="0">
                <a:solidFill>
                  <a:srgbClr val="FF0000"/>
                </a:solidFill>
              </a:rPr>
              <a:t>presentation</a:t>
            </a:r>
            <a:r>
              <a:rPr lang="it-IT" sz="2400" b="0" dirty="0" smtClean="0">
                <a:solidFill>
                  <a:srgbClr val="FF0000"/>
                </a:solidFill>
              </a:rPr>
              <a:t>/partner of </a:t>
            </a:r>
            <a:r>
              <a:rPr lang="it-IT" sz="2400" b="0" dirty="0" err="1" smtClean="0">
                <a:solidFill>
                  <a:srgbClr val="FF0000"/>
                </a:solidFill>
              </a:rPr>
              <a:t>Exercise</a:t>
            </a:r>
            <a:r>
              <a:rPr lang="it-IT" sz="2400" b="0" dirty="0" smtClean="0">
                <a:solidFill>
                  <a:srgbClr val="FF0000"/>
                </a:solidFill>
              </a:rPr>
              <a:t>: </a:t>
            </a:r>
            <a:r>
              <a:rPr lang="it-IT" sz="2400" u="sng" dirty="0" err="1" smtClean="0">
                <a:solidFill>
                  <a:srgbClr val="FF0000"/>
                </a:solidFill>
              </a:rPr>
              <a:t>max</a:t>
            </a:r>
            <a:r>
              <a:rPr lang="it-IT" sz="2400" u="sng" dirty="0" smtClean="0">
                <a:solidFill>
                  <a:srgbClr val="FF0000"/>
                </a:solidFill>
              </a:rPr>
              <a:t> 5 minutes</a:t>
            </a:r>
            <a:r>
              <a:rPr lang="it-IT" sz="2400" b="0" dirty="0" smtClean="0"/>
              <a:t>!</a:t>
            </a:r>
            <a:endParaRPr lang="it-IT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3961</TotalTime>
  <Words>243</Words>
  <Application>Microsoft Office PowerPoint</Application>
  <PresentationFormat>A4 (21x29,7 cm)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PowerPoint-presentation-3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198</cp:revision>
  <dcterms:created xsi:type="dcterms:W3CDTF">2007-11-05T13:47:35Z</dcterms:created>
  <dcterms:modified xsi:type="dcterms:W3CDTF">2014-09-12T18:57:25Z</dcterms:modified>
</cp:coreProperties>
</file>