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345" r:id="rId2"/>
    <p:sldId id="351" r:id="rId3"/>
    <p:sldId id="358" r:id="rId4"/>
    <p:sldId id="354" r:id="rId5"/>
    <p:sldId id="359" r:id="rId6"/>
    <p:sldId id="360" r:id="rId7"/>
    <p:sldId id="361" r:id="rId8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66"/>
    <a:srgbClr val="00FFCC"/>
    <a:srgbClr val="969696"/>
    <a:srgbClr val="339933"/>
    <a:srgbClr val="00CC00"/>
    <a:srgbClr val="FF9933"/>
    <a:srgbClr val="009900"/>
    <a:srgbClr val="A50021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7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E15E94D-530A-45BA-BCEC-74AB4D6F393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80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5D1E132-E71D-416B-825F-A74EA65AB1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D7E8657-690E-4D5E-8213-B8AFBA7F1E9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6AA7B-6236-457C-B764-46D91DD6D19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B03068-C4FF-4026-AC79-19597468C91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DCBD21B-EBAB-4919-8B20-CB21379CA9E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581657-2990-48A7-B365-1F6D8E907A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1B35F1-0E91-4223-A2A8-1019CDA5A8A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4CA2BA-5EEF-4851-A54F-87BFAFA3E96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98B08C-7154-4852-94B6-4D29A0F5B05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34D7F5-A6E9-4312-A193-CDD8042C01B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35E687-61E7-446E-9DBA-B32613BD5EF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251DBF-7F6E-44D6-834B-84AC6CD1BA7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4C619E-B5AC-455B-9C3E-0906C2F800A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7AE5DF-DA40-489F-8A48-4D6003C123C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620688"/>
            <a:ext cx="9906000" cy="4320480"/>
          </a:xfrm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FF"/>
                </a:solidFill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400" i="1" dirty="0" err="1" smtClean="0">
                <a:solidFill>
                  <a:srgbClr val="0000FF"/>
                </a:solidFill>
                <a:latin typeface="Arial" charset="0"/>
              </a:rPr>
              <a:t>EuNetAir</a:t>
            </a:r>
            <a:endParaRPr lang="en-GB" sz="2400" i="1" dirty="0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FF"/>
                </a:solidFill>
                <a:latin typeface="Arial" charset="0"/>
              </a:rPr>
              <a:t>COST Action TD1105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800" b="0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INTERNATIONAL WG1-WG4 MEETING on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400" b="0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New Sensing Technologies and 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Modelling 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for Air-Pollution Monitoring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Institute for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Environment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and Development -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ID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AD</a:t>
            </a:r>
            <a:endParaRPr lang="en-GB" sz="240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err="1" smtClean="0">
                <a:solidFill>
                  <a:srgbClr val="006600"/>
                </a:solidFill>
                <a:latin typeface="Arial" charset="0"/>
              </a:rPr>
              <a:t>Aveiro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, Portugal, 14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-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15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October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2014</a:t>
            </a:r>
            <a:endParaRPr lang="en-GB" sz="240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1000" b="0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u="sng" dirty="0" smtClean="0">
                <a:latin typeface="Arial" charset="0"/>
              </a:rPr>
              <a:t>Action Start date</a:t>
            </a:r>
            <a:r>
              <a:rPr lang="en-GB" sz="1800" dirty="0" smtClean="0">
                <a:latin typeface="Arial" charset="0"/>
              </a:rPr>
              <a:t>: 01/07/2012 -  </a:t>
            </a:r>
            <a:r>
              <a:rPr lang="en-GB" sz="1800" u="sng" dirty="0" smtClean="0">
                <a:latin typeface="Arial" charset="0"/>
              </a:rPr>
              <a:t>Action End date</a:t>
            </a:r>
            <a:r>
              <a:rPr lang="en-GB" sz="1800" dirty="0" smtClean="0">
                <a:latin typeface="Arial" charset="0"/>
              </a:rPr>
              <a:t>: 30/06/2016 - </a:t>
            </a:r>
            <a:r>
              <a:rPr lang="en-GB" sz="1800" u="sng" dirty="0" smtClean="0">
                <a:latin typeface="Arial" charset="0"/>
              </a:rPr>
              <a:t>Year </a:t>
            </a:r>
            <a:r>
              <a:rPr lang="en-GB" sz="1800" u="sng" dirty="0" smtClean="0">
                <a:latin typeface="Arial" charset="0"/>
              </a:rPr>
              <a:t>3</a:t>
            </a:r>
            <a:r>
              <a:rPr lang="en-GB" sz="1800" dirty="0" smtClean="0">
                <a:latin typeface="Arial" charset="0"/>
              </a:rPr>
              <a:t>: 2014-15 </a:t>
            </a:r>
            <a:r>
              <a:rPr lang="en-GB" sz="1800" dirty="0" smtClean="0">
                <a:latin typeface="Arial" charset="0"/>
              </a:rPr>
              <a:t>(</a:t>
            </a:r>
            <a:r>
              <a:rPr lang="en-GB" sz="1800" i="1" dirty="0" smtClean="0">
                <a:solidFill>
                  <a:srgbClr val="A50021"/>
                </a:solidFill>
                <a:latin typeface="Arial" charset="0"/>
              </a:rPr>
              <a:t>Ongoing Action</a:t>
            </a:r>
            <a:r>
              <a:rPr lang="en-GB" sz="1800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14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3000" dirty="0" smtClean="0">
                <a:solidFill>
                  <a:srgbClr val="0000FF"/>
                </a:solidFill>
                <a:latin typeface="Arial" charset="0"/>
              </a:rPr>
              <a:t>TITLE OF THE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17888" y="5013325"/>
            <a:ext cx="6359525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Action: </a:t>
            </a:r>
            <a:r>
              <a:rPr lang="en-GB" sz="2000" b="0" dirty="0" smtClean="0">
                <a:latin typeface="Arial" charset="0"/>
              </a:rPr>
              <a:t>(MC Member, WG Member, Sub-WG Leader, SIG or WG Leader, Invited Expert)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 Country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438" y="5013325"/>
            <a:ext cx="3297237" cy="13684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u="sng" dirty="0" smtClean="0">
                <a:solidFill>
                  <a:srgbClr val="009900"/>
                </a:solidFill>
                <a:latin typeface="Arial" charset="0"/>
              </a:rPr>
              <a:t>Speaker Organization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DB012CB-DEB5-4BD5-8373-40D81F05CD9D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44450"/>
            <a:ext cx="9361487" cy="504825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Scientific context and objectives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344488" y="836613"/>
            <a:ext cx="9145587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(2-3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Background / Problem statement:</a:t>
            </a:r>
            <a:r>
              <a:rPr lang="en-US" sz="2400" smtClean="0"/>
              <a:t> [What is the scientific context and what challenges are addressing?]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Brief reminder of objectives:</a:t>
            </a:r>
            <a:r>
              <a:rPr lang="en-US" sz="2400" smtClean="0"/>
              <a:t> [What are the objectives </a:t>
            </a:r>
            <a:r>
              <a:rPr lang="en-US" sz="2400" i="1" smtClean="0"/>
              <a:t>matching</a:t>
            </a:r>
            <a:r>
              <a:rPr lang="en-US" sz="2400" smtClean="0"/>
              <a:t> the partner activities? In which WG, or SIG or Ad-Hoc Group are you involved, if applicable ?]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B0F97D0-52E5-4E7F-A476-9815B762F184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273050" y="44450"/>
            <a:ext cx="9432925" cy="576263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>
                <a:solidFill>
                  <a:srgbClr val="0000FF"/>
                </a:solidFill>
              </a:rPr>
              <a:t>Current activities </a:t>
            </a:r>
            <a:r>
              <a:rPr lang="en-GB" sz="3000" smtClean="0"/>
              <a:t>of the Partner (1/2)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588" y="836613"/>
            <a:ext cx="9705975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(2-3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Current research topics and environmental services at the partner organization / Problem statement:</a:t>
            </a:r>
            <a:r>
              <a:rPr lang="en-US" sz="2400" smtClean="0"/>
              <a:t> [Which are the scientific research issues and services and challenges addressing ? Here, images/picture is better than text]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Brief list of ongoing research/measurement/service topics of the Partner:</a:t>
            </a:r>
            <a:r>
              <a:rPr lang="en-US" sz="2400" smtClean="0"/>
              <a:t> [text with bullets is preferable, please]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B2ECF10-E7F1-41A2-A87B-25AD391F5F66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128588" y="44450"/>
            <a:ext cx="9648825" cy="647700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>
                <a:solidFill>
                  <a:srgbClr val="0000FF"/>
                </a:solidFill>
              </a:rPr>
              <a:t>Facilities </a:t>
            </a:r>
            <a:r>
              <a:rPr lang="en-GB" sz="3000" smtClean="0"/>
              <a:t>available for the Partner (2/2)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57150" y="765175"/>
            <a:ext cx="9777413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(1-2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Research/Measurement/Service Facilities: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[Which facilities are available for current research and environmental services of the partner ? Recall briefly the approach and methodology of the scientific instrumentations.]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[Please, list the main facilities and picture(s) of facilities are welcomed.]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9891FBA-94C5-4244-A5CC-540B0960C638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44450"/>
            <a:ext cx="9720263" cy="6492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Achieved </a:t>
            </a:r>
            <a:r>
              <a:rPr lang="en-GB" sz="3000" smtClean="0">
                <a:solidFill>
                  <a:srgbClr val="0000FF"/>
                </a:solidFill>
              </a:rPr>
              <a:t>RESULTS</a:t>
            </a:r>
            <a:r>
              <a:rPr lang="en-GB" sz="3000" smtClean="0"/>
              <a:t> and future activities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908050"/>
            <a:ext cx="9634538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(3-4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Activities directions as RESULTS: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[Discuss briefly the RESULTS achieved]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[Data Analysis]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[Highlight the </a:t>
            </a:r>
            <a:r>
              <a:rPr lang="en-GB" sz="2400" i="1" u="sng" dirty="0" smtClean="0"/>
              <a:t>Innovation</a:t>
            </a:r>
            <a:r>
              <a:rPr lang="en-GB" sz="2400" dirty="0" smtClean="0"/>
              <a:t> of your achieved RESULTS]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Free scheme for additional slides in this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C8228BE-37FA-40C2-A10B-62548C6CDCEA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6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smtClean="0">
                <a:solidFill>
                  <a:schemeClr val="accent2"/>
                </a:solidFill>
              </a:rPr>
              <a:t>Future planned </a:t>
            </a:r>
            <a:r>
              <a:rPr lang="en-GB" sz="3000" b="1" smtClean="0">
                <a:solidFill>
                  <a:srgbClr val="0000FF"/>
                </a:solidFill>
              </a:rPr>
              <a:t>Activities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200025" y="981075"/>
            <a:ext cx="9634538" cy="443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(1-2 slides)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chemeClr val="accent2"/>
                </a:solidFill>
              </a:rPr>
              <a:t>Activities directions as future ACTIVITIES: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[Discuss briefly the future plan]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[Highlight the </a:t>
            </a:r>
            <a:r>
              <a:rPr lang="en-GB" sz="2400" i="1" u="sng" smtClean="0">
                <a:solidFill>
                  <a:schemeClr val="accent2"/>
                </a:solidFill>
              </a:rPr>
              <a:t>purpose</a:t>
            </a:r>
            <a:r>
              <a:rPr lang="en-GB" sz="2400" smtClean="0">
                <a:solidFill>
                  <a:schemeClr val="accent2"/>
                </a:solidFill>
              </a:rPr>
              <a:t> of your planned ACTIVITIES]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13E992D-C124-46C6-93F6-4484C06849AE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7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200025" y="981075"/>
            <a:ext cx="9634538" cy="443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chemeClr val="accent2"/>
                </a:solidFill>
              </a:rPr>
              <a:t>CONCLUSIONS: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[Discuss briefly the conclusions]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[Highlight the </a:t>
            </a:r>
            <a:r>
              <a:rPr lang="en-GB" sz="2400" i="1" u="sng" smtClean="0">
                <a:solidFill>
                  <a:schemeClr val="accent2"/>
                </a:solidFill>
              </a:rPr>
              <a:t>main achievements</a:t>
            </a:r>
            <a:r>
              <a:rPr lang="en-GB" sz="2400" smtClean="0">
                <a:solidFill>
                  <a:schemeClr val="accent2"/>
                </a:solidFill>
              </a:rPr>
              <a:t> and the open PROBLEMS]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3926</TotalTime>
  <Words>379</Words>
  <Application>Microsoft Office PowerPoint</Application>
  <PresentationFormat>A4 (21x29,7 cm)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PowerPoint-presentation-3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180</cp:revision>
  <dcterms:created xsi:type="dcterms:W3CDTF">2007-11-05T13:47:35Z</dcterms:created>
  <dcterms:modified xsi:type="dcterms:W3CDTF">2014-07-09T21:58:23Z</dcterms:modified>
</cp:coreProperties>
</file>