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8"/>
  </p:notesMasterIdLst>
  <p:handoutMasterIdLst>
    <p:handoutMasterId r:id="rId9"/>
  </p:handoutMasterIdLst>
  <p:sldIdLst>
    <p:sldId id="345" r:id="rId2"/>
    <p:sldId id="351" r:id="rId3"/>
    <p:sldId id="358" r:id="rId4"/>
    <p:sldId id="354" r:id="rId5"/>
    <p:sldId id="359" r:id="rId6"/>
    <p:sldId id="360" r:id="rId7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99CC"/>
    <a:srgbClr val="003399"/>
    <a:srgbClr val="FF6699"/>
    <a:srgbClr val="969696"/>
    <a:srgbClr val="99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8" autoAdjust="0"/>
    <p:restoredTop sz="94595" autoAdjust="0"/>
  </p:normalViewPr>
  <p:slideViewPr>
    <p:cSldViewPr>
      <p:cViewPr>
        <p:scale>
          <a:sx n="70" d="100"/>
          <a:sy n="70" d="100"/>
        </p:scale>
        <p:origin x="-972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AD91889-258E-4D40-BB65-23F7DFC2575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101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10BABCF-FB4E-4859-9B89-304B68BF0BC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85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028BD5D-2231-4AD5-AA69-FD1FD5870F20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033BA2-AE48-46C8-829C-4698A33888E4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87F32BC-6947-4704-BA46-01B7F65EC80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EAC3618-C5E3-4B60-97C1-6919E2AD322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6EA021B-A1E4-4D73-AEF4-674166C1F6D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B7712D1-C9ED-4C30-8C0D-8714403A1A5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99E716-1344-4D82-B95F-6F9267D6FCE2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DED9EB-677B-4B06-A5AB-53FE0DA0E860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840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77B9D1B-D274-45DA-961F-D91E042F442D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7ADD7D-F3B1-4B09-8554-3E9D618F42B0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CC450-60C1-42B5-A069-06DD1D1F1D91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3D1CA8-99D2-4093-9EBA-B9C981A82E48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71D9D1-BD28-41D8-AC5B-581F822B5C8E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404664"/>
            <a:ext cx="9906000" cy="3960862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sz="2200" dirty="0" smtClean="0"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200" i="1" dirty="0" err="1" smtClean="0">
                <a:latin typeface="Arial" charset="0"/>
              </a:rPr>
              <a:t>EuNetAir</a:t>
            </a:r>
            <a:endParaRPr lang="en-GB" sz="2200" i="1" dirty="0" smtClean="0">
              <a:latin typeface="Arial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GB" sz="2200" dirty="0" smtClean="0">
                <a:latin typeface="Arial" charset="0"/>
              </a:rPr>
              <a:t>COST Action TD1105</a:t>
            </a:r>
          </a:p>
          <a:p>
            <a:pPr algn="r" eaLnBrk="1" hangingPunct="1">
              <a:spcBef>
                <a:spcPts val="600"/>
              </a:spcBef>
            </a:pP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WGs Meeting, Belgrade, 13 </a:t>
            </a: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- </a:t>
            </a:r>
            <a:r>
              <a:rPr lang="en-GB" sz="2800" dirty="0" smtClean="0">
                <a:solidFill>
                  <a:srgbClr val="FF0000"/>
                </a:solidFill>
                <a:latin typeface="Arial" charset="0"/>
              </a:rPr>
              <a:t>14 October 2015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000" dirty="0">
                <a:solidFill>
                  <a:srgbClr val="C00000"/>
                </a:solidFill>
                <a:latin typeface="Arial" charset="0"/>
              </a:rPr>
              <a:t>o</a:t>
            </a:r>
            <a:r>
              <a:rPr lang="en-GB" sz="2000" dirty="0" smtClean="0">
                <a:solidFill>
                  <a:srgbClr val="C00000"/>
                </a:solidFill>
                <a:latin typeface="Arial" charset="0"/>
              </a:rPr>
              <a:t>rganized by VINCA Institute and co-organized by Public Health Institute of Belgrade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000" dirty="0" smtClean="0">
                <a:solidFill>
                  <a:srgbClr val="C00000"/>
                </a:solidFill>
                <a:latin typeface="Arial" charset="0"/>
              </a:rPr>
              <a:t>hosted by Faculty of Mechanical Engineering, University of Belgrade</a:t>
            </a:r>
            <a:endParaRPr lang="en-GB" sz="2000" dirty="0" smtClean="0">
              <a:solidFill>
                <a:srgbClr val="C00000"/>
              </a:solidFill>
              <a:latin typeface="Arial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GB" sz="2000" u="sng" dirty="0" smtClean="0">
                <a:latin typeface="Arial" charset="0"/>
              </a:rPr>
              <a:t>Action Start date</a:t>
            </a:r>
            <a:r>
              <a:rPr lang="en-GB" sz="2000" dirty="0" smtClean="0">
                <a:latin typeface="Arial" charset="0"/>
              </a:rPr>
              <a:t>: </a:t>
            </a:r>
            <a:r>
              <a:rPr lang="en-GB" sz="2000" dirty="0" smtClean="0">
                <a:latin typeface="Arial" charset="0"/>
              </a:rPr>
              <a:t>16/05/2012 -  </a:t>
            </a:r>
            <a:r>
              <a:rPr lang="en-GB" sz="2000" u="sng" dirty="0" smtClean="0">
                <a:latin typeface="Arial" charset="0"/>
              </a:rPr>
              <a:t>Action </a:t>
            </a:r>
            <a:r>
              <a:rPr lang="en-GB" sz="2000" u="sng" dirty="0" smtClean="0">
                <a:latin typeface="Arial" charset="0"/>
              </a:rPr>
              <a:t>End date</a:t>
            </a:r>
            <a:r>
              <a:rPr lang="en-GB" sz="2000" dirty="0" smtClean="0">
                <a:latin typeface="Arial" charset="0"/>
              </a:rPr>
              <a:t>: </a:t>
            </a:r>
            <a:r>
              <a:rPr lang="en-GB" sz="2000" dirty="0" smtClean="0">
                <a:latin typeface="Arial" charset="0"/>
              </a:rPr>
              <a:t>30/04/2016</a:t>
            </a:r>
            <a:endParaRPr lang="en-GB" sz="2000" dirty="0" smtClean="0">
              <a:latin typeface="Arial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GB" sz="2000" dirty="0" smtClean="0">
                <a:latin typeface="Arial" charset="0"/>
              </a:rPr>
              <a:t>Year </a:t>
            </a:r>
            <a:r>
              <a:rPr lang="en-GB" sz="2000" dirty="0" smtClean="0">
                <a:latin typeface="Arial" charset="0"/>
              </a:rPr>
              <a:t>4: </a:t>
            </a:r>
            <a:r>
              <a:rPr lang="en-GB" sz="2000" dirty="0" smtClean="0">
                <a:latin typeface="Arial" charset="0"/>
              </a:rPr>
              <a:t>1 July </a:t>
            </a:r>
            <a:r>
              <a:rPr lang="en-GB" sz="2000" dirty="0" smtClean="0">
                <a:latin typeface="Arial" charset="0"/>
              </a:rPr>
              <a:t>2015 </a:t>
            </a:r>
            <a:r>
              <a:rPr lang="en-GB" sz="2000" dirty="0" smtClean="0">
                <a:latin typeface="Arial" charset="0"/>
              </a:rPr>
              <a:t>- 30 </a:t>
            </a:r>
            <a:r>
              <a:rPr lang="en-GB" sz="2000" dirty="0" smtClean="0">
                <a:latin typeface="Arial" charset="0"/>
              </a:rPr>
              <a:t>April</a:t>
            </a:r>
            <a:r>
              <a:rPr lang="en-GB" sz="2000" dirty="0" smtClean="0">
                <a:latin typeface="Arial" charset="0"/>
              </a:rPr>
              <a:t> 2016 </a:t>
            </a:r>
            <a:r>
              <a:rPr lang="en-GB" sz="2000" dirty="0" smtClean="0">
                <a:latin typeface="Arial" charset="0"/>
              </a:rPr>
              <a:t>(</a:t>
            </a:r>
            <a:r>
              <a:rPr lang="en-GB" sz="2000" i="1" dirty="0" smtClean="0">
                <a:solidFill>
                  <a:srgbClr val="0000FF"/>
                </a:solidFill>
                <a:latin typeface="Arial" charset="0"/>
              </a:rPr>
              <a:t>Ongoing Action</a:t>
            </a:r>
            <a:r>
              <a:rPr lang="en-GB" sz="2000" dirty="0" smtClean="0">
                <a:latin typeface="Arial" charset="0"/>
              </a:rPr>
              <a:t>)</a:t>
            </a:r>
          </a:p>
          <a:p>
            <a:pPr algn="ctr" eaLnBrk="1" hangingPunct="1">
              <a:spcBef>
                <a:spcPts val="600"/>
              </a:spcBef>
            </a:pPr>
            <a:endParaRPr lang="en-GB" sz="1000" dirty="0" smtClean="0">
              <a:latin typeface="Arial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GB" sz="3000" dirty="0" smtClean="0">
                <a:solidFill>
                  <a:srgbClr val="0033CC"/>
                </a:solidFill>
                <a:latin typeface="Arial" charset="0"/>
              </a:rPr>
              <a:t>TITLE OF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60712" y="4581128"/>
            <a:ext cx="5184576" cy="1872208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dirty="0" smtClean="0">
                <a:latin typeface="Arial" charset="0"/>
              </a:rPr>
              <a:t>Presenter’s Name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Function in the Action </a:t>
            </a:r>
            <a:r>
              <a:rPr lang="en-GB" sz="2000" b="0" dirty="0" smtClean="0">
                <a:latin typeface="Arial" charset="0"/>
              </a:rPr>
              <a:t>(WG Member, Sub-WG Leader, SIG or WG Leader, </a:t>
            </a:r>
            <a:r>
              <a:rPr lang="en-GB" sz="2000" b="0" dirty="0" smtClean="0">
                <a:latin typeface="Arial" charset="0"/>
              </a:rPr>
              <a:t>Chair, Expert)</a:t>
            </a:r>
            <a:endParaRPr lang="en-GB" sz="2000" b="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Affiliation / </a:t>
            </a:r>
            <a:r>
              <a:rPr lang="en-GB" sz="2000" dirty="0" smtClean="0">
                <a:latin typeface="Arial" charset="0"/>
              </a:rPr>
              <a:t>Country</a:t>
            </a:r>
          </a:p>
          <a:p>
            <a:pPr eaLnBrk="1" hangingPunct="1">
              <a:defRPr/>
            </a:pPr>
            <a:r>
              <a:rPr lang="en-GB" sz="2000" dirty="0" smtClean="0">
                <a:latin typeface="Arial" charset="0"/>
              </a:rPr>
              <a:t>Email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0025" y="4652963"/>
            <a:ext cx="2376711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u="sng" dirty="0" smtClean="0">
                <a:solidFill>
                  <a:srgbClr val="009900"/>
                </a:solidFill>
              </a:rPr>
              <a:t>Speaker Organization Logo</a:t>
            </a:r>
            <a:endParaRPr lang="en-GB" sz="2400" u="sng" dirty="0">
              <a:solidFill>
                <a:srgbClr val="009900"/>
              </a:solidFill>
            </a:endParaRPr>
          </a:p>
        </p:txBody>
      </p:sp>
      <p:pic>
        <p:nvPicPr>
          <p:cNvPr id="21509" name="Picture 6" descr="Action-TD1105_EuNetAi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1288" y="4653136"/>
            <a:ext cx="19970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2BD649E-C0F5-46D2-88F7-D25E07DD9F73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44549"/>
            <a:ext cx="9361487" cy="64814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/>
              <a:t>Scientific context and objectives in the Action</a:t>
            </a:r>
          </a:p>
        </p:txBody>
      </p:sp>
      <p:sp>
        <p:nvSpPr>
          <p:cNvPr id="6" name="Rettangolo 5"/>
          <p:cNvSpPr/>
          <p:nvPr/>
        </p:nvSpPr>
        <p:spPr>
          <a:xfrm>
            <a:off x="344488" y="980728"/>
            <a:ext cx="1768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(1 slide)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A3FC053-12C6-4D41-BBCD-13AB24FC8299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611" y="-27384"/>
            <a:ext cx="9432925" cy="64861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rgbClr val="0000FF"/>
                </a:solidFill>
              </a:rPr>
              <a:t>Current research activities </a:t>
            </a:r>
            <a:r>
              <a:rPr lang="en-GB" sz="3200" dirty="0" smtClean="0"/>
              <a:t>of the Partner (1/2)</a:t>
            </a:r>
          </a:p>
        </p:txBody>
      </p:sp>
      <p:sp>
        <p:nvSpPr>
          <p:cNvPr id="3" name="Rettangolo 2"/>
          <p:cNvSpPr/>
          <p:nvPr/>
        </p:nvSpPr>
        <p:spPr>
          <a:xfrm>
            <a:off x="344488" y="980728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slides)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436461D-00BC-49F7-BDB6-7CC2B64AE335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128588" y="57820"/>
            <a:ext cx="9648825" cy="706884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200" dirty="0" smtClean="0">
                <a:solidFill>
                  <a:srgbClr val="0000FF"/>
                </a:solidFill>
              </a:rPr>
              <a:t>Research Facilities </a:t>
            </a:r>
            <a:r>
              <a:rPr lang="en-GB" sz="3200" dirty="0" smtClean="0"/>
              <a:t>available for the Partner (2/2)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57150" y="1412875"/>
            <a:ext cx="9777413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(1-2 </a:t>
            </a:r>
            <a:r>
              <a:rPr lang="en-US" sz="2400" b="1" dirty="0" smtClean="0">
                <a:solidFill>
                  <a:srgbClr val="FF0000"/>
                </a:solidFill>
              </a:rPr>
              <a:t>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Research Facilities: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[Which facilities are available for current research of the partner ? Recall briefly the approach and methodology of the scientific instrumentations.]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[Please, list the main facilities and picture(s) of facilities are welcomed.]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8BDEF31-EC34-453E-A492-E48DBE03D90D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57150" y="44450"/>
            <a:ext cx="9720263" cy="5762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dirty="0" smtClean="0"/>
              <a:t>Suggested</a:t>
            </a:r>
            <a:r>
              <a:rPr lang="en-GB" sz="3000" dirty="0" smtClean="0">
                <a:solidFill>
                  <a:srgbClr val="0000FF"/>
                </a:solidFill>
              </a:rPr>
              <a:t> R&amp;I Needs</a:t>
            </a:r>
            <a:r>
              <a:rPr lang="en-GB" sz="3000" dirty="0" smtClean="0"/>
              <a:t> for future research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00025" y="1052736"/>
            <a:ext cx="9634538" cy="2736304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(1 slide)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dirty="0" smtClean="0"/>
              <a:t>Research directions as R&amp;I NEEDS: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[Suggest briefly the PRIORITIES and R&amp;I NEEDS for research to be carried out in the Action for future activities.]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dirty="0" smtClean="0"/>
              <a:t>[Highlight the </a:t>
            </a:r>
            <a:r>
              <a:rPr lang="en-GB" sz="2400" i="1" u="sng" dirty="0" smtClean="0"/>
              <a:t>Innovation</a:t>
            </a:r>
            <a:r>
              <a:rPr lang="en-GB" sz="2400" dirty="0" smtClean="0"/>
              <a:t> of your suggested R&amp;I NEEDS]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8BDEF31-EC34-453E-A492-E48DBE03D90D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57150" y="44450"/>
            <a:ext cx="9720263" cy="5762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dirty="0" smtClean="0">
                <a:solidFill>
                  <a:srgbClr val="0000FF"/>
                </a:solidFill>
              </a:rPr>
              <a:t>CONCLUSIONS</a:t>
            </a: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400891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3880</TotalTime>
  <Words>241</Words>
  <Application>Microsoft Office PowerPoint</Application>
  <PresentationFormat>A4 (21x29,7 cm)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PowerPoint-presentation-3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ESF-COST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Mike Penza</cp:lastModifiedBy>
  <cp:revision>180</cp:revision>
  <dcterms:created xsi:type="dcterms:W3CDTF">2007-11-05T13:47:35Z</dcterms:created>
  <dcterms:modified xsi:type="dcterms:W3CDTF">2015-09-20T19:01:56Z</dcterms:modified>
</cp:coreProperties>
</file>