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345" r:id="rId2"/>
    <p:sldId id="351" r:id="rId3"/>
    <p:sldId id="358" r:id="rId4"/>
    <p:sldId id="354" r:id="rId5"/>
    <p:sldId id="359" r:id="rId6"/>
    <p:sldId id="360" r:id="rId7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00FF"/>
    <a:srgbClr val="0099CC"/>
    <a:srgbClr val="003399"/>
    <a:srgbClr val="FF6699"/>
    <a:srgbClr val="969696"/>
    <a:srgbClr val="99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5" d="100"/>
          <a:sy n="75" d="100"/>
        </p:scale>
        <p:origin x="-600" y="-80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411A3F0E-C366-4749-809C-51D8C82EAF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8D16E7C7-B2BE-48EF-AC73-DA9602230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5192F9C-2DB3-478C-AC76-6890AEA027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6D3298-1C91-479C-9675-75F7A9BD898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226753A-A02F-412B-BFC7-A0B82D1D3A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E40BAD-5B27-4BA9-90DB-3C0360C7FF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EDD4717-0EB1-409B-B7A1-935615AEF6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DE1738C-9103-4594-B6A2-9610EAAF7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5A17C7-C9F0-403F-9A35-EE02E1536C1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AA79FC1-F0D0-427D-B0AD-7CDF50D3F6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A6A8E8-5356-4AE6-83B1-18ABCF3322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B43E31-9347-425E-8535-839F12E1F8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C3F01C-3DCF-4327-A795-C6C747ED184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B1D0F0-3C86-4679-AA9E-52F46412E9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912BC7-1702-4B13-8593-F43CCABF08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844675"/>
            <a:ext cx="9906000" cy="252095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sz="220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200" i="1" smtClean="0">
                <a:latin typeface="Arial" charset="0"/>
              </a:rPr>
              <a:t>EuNetAir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200" smtClean="0">
                <a:latin typeface="Arial" charset="0"/>
              </a:rPr>
              <a:t>COST Action TD1105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800" smtClean="0">
                <a:latin typeface="Arial" charset="0"/>
              </a:rPr>
              <a:t> </a:t>
            </a:r>
            <a:r>
              <a:rPr lang="en-GB" sz="2700" smtClean="0">
                <a:solidFill>
                  <a:srgbClr val="FF0000"/>
                </a:solidFill>
                <a:latin typeface="Arial" charset="0"/>
              </a:rPr>
              <a:t>WGs and MC Meeting at Cambridge, 18-20 December 2013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u="sng" smtClean="0">
                <a:latin typeface="Arial" charset="0"/>
              </a:rPr>
              <a:t>Action Start date</a:t>
            </a:r>
            <a:r>
              <a:rPr lang="en-GB" sz="2000" smtClean="0">
                <a:latin typeface="Arial" charset="0"/>
              </a:rPr>
              <a:t>: 01/07/2012 - </a:t>
            </a:r>
            <a:r>
              <a:rPr lang="en-GB" sz="2000" u="sng" smtClean="0">
                <a:latin typeface="Arial" charset="0"/>
              </a:rPr>
              <a:t>Action End date</a:t>
            </a:r>
            <a:r>
              <a:rPr lang="en-GB" sz="2000" smtClean="0">
                <a:latin typeface="Arial" charset="0"/>
              </a:rPr>
              <a:t>: 30/06/2016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smtClean="0">
                <a:latin typeface="Arial" charset="0"/>
              </a:rPr>
              <a:t>Year 2: 1 July 2013 - 30 June 2014 (</a:t>
            </a:r>
            <a:r>
              <a:rPr lang="en-GB" sz="2000" i="1" smtClean="0">
                <a:solidFill>
                  <a:srgbClr val="0000FF"/>
                </a:solidFill>
                <a:latin typeface="Arial" charset="0"/>
              </a:rPr>
              <a:t>Ongoing Action</a:t>
            </a:r>
            <a:r>
              <a:rPr lang="en-GB" sz="2000" smtClean="0">
                <a:latin typeface="Arial" charset="0"/>
              </a:rPr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78100" y="4581525"/>
            <a:ext cx="5111750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smtClean="0">
                <a:latin typeface="Arial" charset="0"/>
              </a:rPr>
              <a:t>Function in the Action </a:t>
            </a:r>
            <a:r>
              <a:rPr lang="en-GB" sz="2000" b="0" smtClean="0">
                <a:latin typeface="Arial" charset="0"/>
              </a:rPr>
              <a:t>(WG Member, Sub-WG Leader, SIG or WG Leader, Chair)</a:t>
            </a:r>
          </a:p>
          <a:p>
            <a:pPr eaLnBrk="1" hangingPunct="1">
              <a:defRPr/>
            </a:pPr>
            <a:r>
              <a:rPr lang="en-GB" sz="2000" smtClean="0">
                <a:latin typeface="Arial" charset="0"/>
              </a:rPr>
              <a:t>Affiliation / Country</a:t>
            </a:r>
            <a:endParaRPr lang="en-GB" sz="240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0025" y="4652963"/>
            <a:ext cx="2881313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Partner’s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  <p:pic>
        <p:nvPicPr>
          <p:cNvPr id="21509" name="Picture 6" descr="Action-TD1105_EuNetAi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1288" y="4795838"/>
            <a:ext cx="19970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9C709E1-7A8E-4E31-B477-E6166F23D3D9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692150"/>
            <a:ext cx="9361487" cy="7921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/>
              <a:t>Scientific context and objectives in the 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57300" y="1676400"/>
            <a:ext cx="7651750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Background / Problem statement:</a:t>
            </a:r>
            <a:r>
              <a:rPr lang="en-US" sz="2400" smtClean="0"/>
              <a:t> [What is the scientific context and what challenges are the Action addressing?]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Brief reminder of MoU objectives:</a:t>
            </a:r>
            <a:r>
              <a:rPr lang="en-US" sz="2400" smtClean="0"/>
              <a:t> [What are the Action’s objectives </a:t>
            </a:r>
            <a:r>
              <a:rPr lang="en-US" sz="2400" i="1" smtClean="0"/>
              <a:t>matching</a:t>
            </a:r>
            <a:r>
              <a:rPr lang="en-US" sz="2400" smtClean="0"/>
              <a:t> the partner activities? In which WG, or SIG or Ad-Hoc Group are you involved ?]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2478F44-9943-465A-8FDC-AAC8BB1DEF07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273050" y="692150"/>
            <a:ext cx="9432925" cy="10080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Current research activities </a:t>
            </a:r>
            <a:r>
              <a:rPr lang="en-GB" sz="3200" smtClean="0"/>
              <a:t>of the Partner (1/2)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588" y="1582738"/>
            <a:ext cx="9705975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Current research topics at the partner organization / Problem statement:</a:t>
            </a:r>
            <a:r>
              <a:rPr lang="en-US" sz="2400" smtClean="0"/>
              <a:t> [Which are the scientific research issues and challenges addressing ? Here, images/picture is better than text]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Brief list of ongoing research topics of the Partner:</a:t>
            </a:r>
            <a:r>
              <a:rPr lang="en-US" sz="2400" smtClean="0"/>
              <a:t> [text with bullets is preferable, please]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FE9E9C4-41E5-4341-9696-9728E4EC093E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128588" y="692150"/>
            <a:ext cx="9648825" cy="850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smtClean="0">
                <a:solidFill>
                  <a:srgbClr val="0000FF"/>
                </a:solidFill>
              </a:rPr>
              <a:t>Research Facilities </a:t>
            </a:r>
            <a:r>
              <a:rPr lang="en-GB" sz="3200" smtClean="0"/>
              <a:t>available for the Partner (2/2)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57150" y="1412875"/>
            <a:ext cx="9777413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 Facilities: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[Which facilities are available for current research of the partner ? Recall briefly the approach and methodology of the scientific instrumentations.]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[Please, list the main facilities and picture(s) of facilities are welcomed.]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D1F87D3-79FB-4890-BB60-40DCE7FBEDED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44450"/>
            <a:ext cx="9720263" cy="6492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Suggested</a:t>
            </a:r>
            <a:r>
              <a:rPr lang="en-GB" sz="3000" smtClean="0">
                <a:solidFill>
                  <a:srgbClr val="0000FF"/>
                </a:solidFill>
              </a:rPr>
              <a:t> R&amp;I Needs</a:t>
            </a:r>
            <a:r>
              <a:rPr lang="en-GB" sz="3000" smtClean="0"/>
              <a:t> for future research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1676400"/>
            <a:ext cx="9634538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 directions as R&amp;I NEEDS: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[Suggest briefly the PRIORITIES and R&amp;I NEEDS for research to be carried out in the Action for future activities.]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[Highlight the </a:t>
            </a:r>
            <a:r>
              <a:rPr lang="en-GB" sz="2400" i="1" u="sng" smtClean="0"/>
              <a:t>Innovation</a:t>
            </a:r>
            <a:r>
              <a:rPr lang="en-GB" sz="2400" smtClean="0"/>
              <a:t> of your suggested R&amp;I NEEDS]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8EC1EF1-BC82-4335-B0E1-3C00FEA72C71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692150"/>
            <a:ext cx="9720263" cy="10810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smtClean="0"/>
              <a:t>Suggested </a:t>
            </a:r>
            <a:r>
              <a:rPr lang="en-GB" sz="3200" smtClean="0">
                <a:solidFill>
                  <a:srgbClr val="0000FF"/>
                </a:solidFill>
              </a:rPr>
              <a:t>R&amp;I Needs</a:t>
            </a:r>
            <a:r>
              <a:rPr lang="en-GB" sz="3200" smtClean="0"/>
              <a:t> for future research to Action WGs/SIGs General Assembly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1798638"/>
            <a:ext cx="9634538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 directions as WGs R&amp;I NEEDS for Action TD1105: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[Suggest briefly the NEEDS for research to be carried out in the Action for future activities.]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[Highlight the </a:t>
            </a:r>
            <a:r>
              <a:rPr lang="en-GB" sz="2400" i="1" u="sng" smtClean="0"/>
              <a:t>Innovation</a:t>
            </a:r>
            <a:r>
              <a:rPr lang="en-GB" sz="2400" smtClean="0"/>
              <a:t> of your suggested R&amp;I NEEDS]</a:t>
            </a:r>
          </a:p>
          <a:p>
            <a:pPr algn="just"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b="1" smtClean="0">
                <a:solidFill>
                  <a:srgbClr val="C00000"/>
                </a:solidFill>
              </a:rPr>
              <a:t>Please, organize these </a:t>
            </a:r>
            <a:r>
              <a:rPr lang="en-GB" sz="2400" b="1" u="sng" smtClean="0">
                <a:solidFill>
                  <a:srgbClr val="C00000"/>
                </a:solidFill>
              </a:rPr>
              <a:t>1-2 slides AFTER DISCUSSION </a:t>
            </a:r>
            <a:r>
              <a:rPr lang="en-GB" sz="2400" b="1" smtClean="0">
                <a:solidFill>
                  <a:srgbClr val="C00000"/>
                </a:solidFill>
              </a:rPr>
              <a:t>of your WG or SIG Meeting on </a:t>
            </a:r>
            <a:r>
              <a:rPr lang="en-GB" sz="2400" b="1" u="sng" smtClean="0">
                <a:solidFill>
                  <a:srgbClr val="C00000"/>
                </a:solidFill>
              </a:rPr>
              <a:t>19 December at Cambridge </a:t>
            </a:r>
            <a:r>
              <a:rPr lang="en-GB" sz="2400" b="1" smtClean="0">
                <a:solidFill>
                  <a:srgbClr val="C00000"/>
                </a:solidFill>
              </a:rPr>
              <a:t>talking into account various contributions from WG/SIG partners. </a:t>
            </a:r>
            <a:r>
              <a:rPr lang="en-GB" sz="2400" b="1" u="sng" smtClean="0">
                <a:solidFill>
                  <a:srgbClr val="C00000"/>
                </a:solidFill>
              </a:rPr>
              <a:t>This Presentation must be given by the WG or SIG Leader to related Action General Assembly</a:t>
            </a:r>
            <a:r>
              <a:rPr lang="en-GB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335</Words>
  <Application>Microsoft Office PowerPoint</Application>
  <PresentationFormat>A4 Paper (210x297 mm)</PresentationFormat>
  <Paragraphs>38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18</vt:i4>
      </vt:variant>
      <vt:variant>
        <vt:lpstr>Titoli diapositive</vt:lpstr>
      </vt:variant>
      <vt:variant>
        <vt:i4>6</vt:i4>
      </vt:variant>
    </vt:vector>
  </HeadingPairs>
  <TitlesOfParts>
    <vt:vector size="26" baseType="lpstr">
      <vt:lpstr>Arial</vt:lpstr>
      <vt:lpstr>Times New Roman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ESF-COST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Michele Penza</cp:lastModifiedBy>
  <cp:revision>152</cp:revision>
  <dcterms:created xsi:type="dcterms:W3CDTF">2007-11-05T13:47:35Z</dcterms:created>
  <dcterms:modified xsi:type="dcterms:W3CDTF">2013-11-22T22:18:34Z</dcterms:modified>
</cp:coreProperties>
</file>