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handoutMasterIdLst>
    <p:handoutMasterId r:id="rId9"/>
  </p:handoutMasterIdLst>
  <p:sldIdLst>
    <p:sldId id="345" r:id="rId2"/>
    <p:sldId id="351" r:id="rId3"/>
    <p:sldId id="358" r:id="rId4"/>
    <p:sldId id="354" r:id="rId5"/>
    <p:sldId id="359" r:id="rId6"/>
    <p:sldId id="360" r:id="rId7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deprin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00FF"/>
    <a:srgbClr val="0099CC"/>
    <a:srgbClr val="003399"/>
    <a:srgbClr val="FF6699"/>
    <a:srgbClr val="969696"/>
    <a:srgbClr val="9999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8" autoAdjust="0"/>
    <p:restoredTop sz="94595" autoAdjust="0"/>
  </p:normalViewPr>
  <p:slideViewPr>
    <p:cSldViewPr>
      <p:cViewPr>
        <p:scale>
          <a:sx n="75" d="100"/>
          <a:sy n="75" d="100"/>
        </p:scale>
        <p:origin x="-600" y="-80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5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AD91889-258E-4D40-BB65-23F7DFC25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391" tIns="45196" rIns="90391" bIns="45196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10BABCF-FB4E-4859-9B89-304B68BF0B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457950"/>
            <a:ext cx="990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443498" y="2350740"/>
            <a:ext cx="6215801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43498" y="3909768"/>
            <a:ext cx="6215801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443498" y="5319929"/>
            <a:ext cx="6215801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3498" y="5771934"/>
            <a:ext cx="6215801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title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3761461" y="945931"/>
            <a:ext cx="5147258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49"/>
            <a:ext cx="5147258" cy="437153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99490" y="1137700"/>
            <a:ext cx="2065011" cy="232499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28BD5D-2231-4AD5-AA69-FD1FD5870F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033BA2-AE48-46C8-829C-4698A33888E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83225" y="1795463"/>
            <a:ext cx="3425825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1812925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374063" y="4275138"/>
            <a:ext cx="412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3"/>
          <p:cNvSpPr>
            <a:spLocks noGrp="1"/>
          </p:cNvSpPr>
          <p:nvPr>
            <p:ph sz="quarter" idx="17"/>
          </p:nvPr>
        </p:nvSpPr>
        <p:spPr>
          <a:xfrm>
            <a:off x="5891672" y="2223516"/>
            <a:ext cx="2616836" cy="21656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095508" y="1795463"/>
            <a:ext cx="4220640" cy="232251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vertical +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3761461" y="1676752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4" y="1813790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13"/>
          <p:cNvSpPr>
            <a:spLocks noGrp="1"/>
          </p:cNvSpPr>
          <p:nvPr>
            <p:ph sz="quarter" idx="17"/>
          </p:nvPr>
        </p:nvSpPr>
        <p:spPr>
          <a:xfrm>
            <a:off x="3761461" y="3700243"/>
            <a:ext cx="5147258" cy="2114851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1389594" y="3837281"/>
            <a:ext cx="2074909" cy="180422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87F32BC-6947-4704-BA46-01B7F65EC8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99238" y="3060700"/>
            <a:ext cx="508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619821" y="3710090"/>
            <a:ext cx="2543933" cy="1735199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77140" y="3261250"/>
            <a:ext cx="4682817" cy="159017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619821" y="5495823"/>
            <a:ext cx="2543933" cy="43369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Click to edit Master text styles</a:t>
            </a:r>
          </a:p>
          <a:p>
            <a:pPr lvl="1"/>
            <a:r>
              <a:rPr lang="en-US" dirty="0" err="1" smtClean="0"/>
              <a:t>Second level</a:t>
            </a:r>
          </a:p>
          <a:p>
            <a:pPr lvl="2"/>
            <a:r>
              <a:rPr lang="en-US" dirty="0" err="1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EAC3618-C5E3-4B60-97C1-6919E2AD3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6EA021B-A1E4-4D73-AEF4-674166C1F6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363788" y="6597650"/>
            <a:ext cx="4749800" cy="215900"/>
          </a:xfrm>
          <a:prstGeom prst="rect">
            <a:avLst/>
          </a:prstGeo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B7712D1-C9ED-4C30-8C0D-8714403A1A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256746" y="1676748"/>
            <a:ext cx="7651970" cy="4438429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3400">
                <a:solidFill>
                  <a:schemeClr val="accent2"/>
                </a:solidFill>
              </a:defRPr>
            </a:lvl1pPr>
            <a:lvl2pPr marL="742950" indent="-285750">
              <a:buFont typeface="Arial"/>
              <a:buChar char="•"/>
              <a:defRPr sz="3400">
                <a:solidFill>
                  <a:schemeClr val="accent2"/>
                </a:solidFill>
              </a:defRPr>
            </a:lvl2pPr>
            <a:lvl3pPr marL="11430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3pPr>
            <a:lvl4pPr marL="16002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4pPr>
            <a:lvl5pPr marL="2057400" indent="-228600">
              <a:buFont typeface="Arial"/>
              <a:buChar char="•"/>
              <a:defRPr sz="3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99E716-1344-4D82-B95F-6F9267D6FC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811097" y="154154"/>
            <a:ext cx="7303799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20341" y="831850"/>
            <a:ext cx="8294555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DED9EB-677B-4B06-A5AB-53FE0DA0E8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dy-mad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5"/>
          <p:cNvGraphicFramePr>
            <a:graphicFrameLocks/>
          </p:cNvGraphicFramePr>
          <p:nvPr/>
        </p:nvGraphicFramePr>
        <p:xfrm>
          <a:off x="1389063" y="1676400"/>
          <a:ext cx="7518400" cy="426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8426"/>
                <a:gridCol w="2110698"/>
              </a:tblGrid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Text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bg1"/>
                          </a:solidFill>
                        </a:rPr>
                        <a:t>% of XY</a:t>
                      </a:r>
                      <a:endParaRPr lang="en-US" sz="3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solidFill>
                      <a:schemeClr val="accent2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</a:t>
                      </a:r>
                      <a:r>
                        <a:rPr lang="en-US" sz="3400" baseline="0" dirty="0" smtClean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2</a:t>
                      </a: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33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4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5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/>
                </a:tc>
              </a:tr>
              <a:tr h="516169">
                <a:tc>
                  <a:txBody>
                    <a:bodyPr/>
                    <a:lstStyle/>
                    <a:p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Line 6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400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3400" dirty="0">
                        <a:solidFill>
                          <a:schemeClr val="accent2"/>
                        </a:solidFill>
                      </a:endParaRPr>
                    </a:p>
                  </a:txBody>
                  <a:tcPr marL="99060" marR="9906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389593" y="344491"/>
            <a:ext cx="7518929" cy="949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3"/>
          <p:cNvSpPr>
            <a:spLocks noGrp="1"/>
          </p:cNvSpPr>
          <p:nvPr>
            <p:ph sz="quarter" idx="12"/>
          </p:nvPr>
        </p:nvSpPr>
        <p:spPr>
          <a:xfrm>
            <a:off x="1256747" y="4266693"/>
            <a:ext cx="7651970" cy="187296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7B9D1B-D274-45DA-961F-D91E042F44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, 1 caption, 1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258994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7"/>
          </p:nvPr>
        </p:nvSpPr>
        <p:spPr>
          <a:xfrm>
            <a:off x="1389592" y="4280626"/>
            <a:ext cx="7519125" cy="1785937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8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7ADD7D-F3B1-4B09-8554-3E9D618F42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375413" y="1809449"/>
            <a:ext cx="7533305" cy="1080000"/>
          </a:xfrm>
          <a:prstGeom prst="rect">
            <a:avLst/>
          </a:prstGeom>
          <a:solidFill>
            <a:srgbClr val="DBDADC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375413" y="3165638"/>
            <a:ext cx="7533305" cy="1080000"/>
          </a:xfrm>
          <a:prstGeom prst="rect">
            <a:avLst/>
          </a:prstGeom>
          <a:solidFill>
            <a:srgbClr val="D5E5EF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375413" y="4497169"/>
            <a:ext cx="7533305" cy="1080000"/>
          </a:xfrm>
          <a:prstGeom prst="rect">
            <a:avLst/>
          </a:prstGeom>
          <a:solidFill>
            <a:schemeClr val="accent4"/>
          </a:solidFill>
        </p:spPr>
        <p:txBody>
          <a:bodyPr vert="horz"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CC450-60C1-42B5-A069-06DD1D1F1D9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5355130" y="1676749"/>
            <a:ext cx="3553587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6"/>
          </p:nvPr>
        </p:nvSpPr>
        <p:spPr>
          <a:xfrm>
            <a:off x="1256749" y="1676749"/>
            <a:ext cx="3563485" cy="4462904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7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3D1CA8-99D2-4093-9EBA-B9C981A82E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horizontal, 2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6223000"/>
            <a:ext cx="4953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8906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1256747" y="945931"/>
            <a:ext cx="7651970" cy="84958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5"/>
          </p:nvPr>
        </p:nvSpPr>
        <p:spPr>
          <a:xfrm>
            <a:off x="1261699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6"/>
          </p:nvPr>
        </p:nvSpPr>
        <p:spPr>
          <a:xfrm>
            <a:off x="1389592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13"/>
          <p:cNvSpPr>
            <a:spLocks noGrp="1"/>
          </p:cNvSpPr>
          <p:nvPr>
            <p:ph sz="quarter" idx="17"/>
          </p:nvPr>
        </p:nvSpPr>
        <p:spPr>
          <a:xfrm>
            <a:off x="5487975" y="1813792"/>
            <a:ext cx="3420742" cy="227017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aseline="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8"/>
          </p:nvPr>
        </p:nvSpPr>
        <p:spPr>
          <a:xfrm>
            <a:off x="5355130" y="4266696"/>
            <a:ext cx="3553587" cy="183641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solidFill>
                  <a:schemeClr val="accent2"/>
                </a:solidFill>
              </a:defRPr>
            </a:lvl1pPr>
            <a:lvl2pPr>
              <a:defRPr sz="3400">
                <a:solidFill>
                  <a:schemeClr val="accent2"/>
                </a:solidFill>
              </a:defRPr>
            </a:lvl2pPr>
            <a:lvl3pPr marL="1458000">
              <a:defRPr sz="34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9"/>
          </p:nvPr>
        </p:nvSpPr>
        <p:spPr>
          <a:xfrm>
            <a:off x="8374063" y="6343650"/>
            <a:ext cx="617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71D9D1-BD28-41D8-AC5B-581F822B5C8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7"/>
          <p:cNvSpPr txBox="1">
            <a:spLocks noChangeArrowheads="1"/>
          </p:cNvSpPr>
          <p:nvPr/>
        </p:nvSpPr>
        <p:spPr bwMode="auto">
          <a:xfrm>
            <a:off x="344488" y="1536700"/>
            <a:ext cx="9145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  <a:p>
            <a:pPr algn="r" defTabSz="957263"/>
            <a:endParaRPr lang="en-US" sz="2400" b="0">
              <a:solidFill>
                <a:srgbClr val="1F5C9F"/>
              </a:solidFill>
              <a:cs typeface="Times New Roman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76250"/>
            <a:ext cx="9906000" cy="338455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sz="2200" smtClean="0">
                <a:latin typeface="Arial" charset="0"/>
              </a:rPr>
              <a:t>European Network on New Sensing Technologies for Air Pollution Control and Environmental Sustainability - </a:t>
            </a:r>
            <a:r>
              <a:rPr lang="en-GB" sz="2200" i="1" smtClean="0">
                <a:latin typeface="Arial" charset="0"/>
              </a:rPr>
              <a:t>EuNetAir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200" smtClean="0">
                <a:latin typeface="Arial" charset="0"/>
              </a:rPr>
              <a:t>COST Action TD1105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800" smtClean="0">
                <a:latin typeface="Arial" charset="0"/>
              </a:rPr>
              <a:t> </a:t>
            </a:r>
            <a:r>
              <a:rPr lang="en-GB" sz="2800" smtClean="0">
                <a:solidFill>
                  <a:srgbClr val="FF0000"/>
                </a:solidFill>
                <a:latin typeface="Arial" charset="0"/>
              </a:rPr>
              <a:t>WGs and MC Meeting at ISTANBUL, 3-5 December 2014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u="sng" smtClean="0">
                <a:latin typeface="Arial" charset="0"/>
              </a:rPr>
              <a:t>Action Start date</a:t>
            </a:r>
            <a:r>
              <a:rPr lang="en-GB" sz="2000" smtClean="0">
                <a:latin typeface="Arial" charset="0"/>
              </a:rPr>
              <a:t>: 01/07/2012 - </a:t>
            </a:r>
            <a:r>
              <a:rPr lang="en-GB" sz="2000" u="sng" smtClean="0">
                <a:latin typeface="Arial" charset="0"/>
              </a:rPr>
              <a:t>Action End date</a:t>
            </a:r>
            <a:r>
              <a:rPr lang="en-GB" sz="2000" smtClean="0">
                <a:latin typeface="Arial" charset="0"/>
              </a:rPr>
              <a:t>: 30/06/2016</a:t>
            </a:r>
          </a:p>
          <a:p>
            <a:pPr algn="ctr" eaLnBrk="1" hangingPunct="1">
              <a:spcBef>
                <a:spcPts val="600"/>
              </a:spcBef>
            </a:pPr>
            <a:r>
              <a:rPr lang="en-GB" sz="2000" smtClean="0">
                <a:latin typeface="Arial" charset="0"/>
              </a:rPr>
              <a:t>Year 3: 1 July 2014 - 30 June 2015 (</a:t>
            </a:r>
            <a:r>
              <a:rPr lang="en-GB" sz="2000" i="1" smtClean="0">
                <a:solidFill>
                  <a:srgbClr val="0000FF"/>
                </a:solidFill>
                <a:latin typeface="Arial" charset="0"/>
              </a:rPr>
              <a:t>Ongoing Action</a:t>
            </a:r>
            <a:r>
              <a:rPr lang="en-GB" sz="2000" smtClean="0">
                <a:latin typeface="Arial" charset="0"/>
              </a:rPr>
              <a:t>)</a:t>
            </a:r>
          </a:p>
          <a:p>
            <a:pPr algn="ctr" eaLnBrk="1" hangingPunct="1">
              <a:spcBef>
                <a:spcPts val="600"/>
              </a:spcBef>
            </a:pPr>
            <a:endParaRPr lang="en-GB" sz="1000" smtClean="0">
              <a:latin typeface="Arial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en-GB" sz="3000" smtClean="0">
                <a:solidFill>
                  <a:srgbClr val="0033CC"/>
                </a:solidFill>
                <a:latin typeface="Arial" charset="0"/>
              </a:rPr>
              <a:t>TITLE OF 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578100" y="4725988"/>
            <a:ext cx="5111750" cy="151130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2400" smtClean="0">
                <a:latin typeface="Arial" charset="0"/>
              </a:rPr>
              <a:t>Presenter’s Name</a:t>
            </a:r>
          </a:p>
          <a:p>
            <a:pPr eaLnBrk="1" hangingPunct="1">
              <a:defRPr/>
            </a:pPr>
            <a:r>
              <a:rPr lang="en-GB" sz="2000" smtClean="0">
                <a:latin typeface="Arial" charset="0"/>
              </a:rPr>
              <a:t>Function in the Action </a:t>
            </a:r>
            <a:r>
              <a:rPr lang="en-GB" sz="2000" b="0" smtClean="0">
                <a:latin typeface="Arial" charset="0"/>
              </a:rPr>
              <a:t>(WG Member, Sub-WG Leader, SIG or WG Leader, Chair)</a:t>
            </a:r>
          </a:p>
          <a:p>
            <a:pPr eaLnBrk="1" hangingPunct="1">
              <a:defRPr/>
            </a:pPr>
            <a:r>
              <a:rPr lang="en-GB" sz="2000" smtClean="0">
                <a:latin typeface="Arial" charset="0"/>
              </a:rPr>
              <a:t>Affiliation / Country</a:t>
            </a:r>
            <a:endParaRPr lang="en-GB" sz="2400" smtClean="0">
              <a:latin typeface="Arial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00025" y="4652963"/>
            <a:ext cx="2881313" cy="1368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400" u="sng" dirty="0" smtClean="0">
                <a:solidFill>
                  <a:srgbClr val="009900"/>
                </a:solidFill>
              </a:rPr>
              <a:t>Partner’s Logo</a:t>
            </a:r>
            <a:endParaRPr lang="en-GB" sz="2400" u="sng" dirty="0">
              <a:solidFill>
                <a:srgbClr val="009900"/>
              </a:solidFill>
            </a:endParaRPr>
          </a:p>
        </p:txBody>
      </p:sp>
      <p:pic>
        <p:nvPicPr>
          <p:cNvPr id="21509" name="Picture 6" descr="Action-TD1105_EuNetAi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1288" y="4795838"/>
            <a:ext cx="19970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2BD649E-C0F5-46D2-88F7-D25E07DD9F73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0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344488" y="692150"/>
            <a:ext cx="9361487" cy="7921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/>
              <a:t>Scientific context and objectives in the 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57300" y="1676400"/>
            <a:ext cx="7651750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(1 slide)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Background / Problem statement:</a:t>
            </a:r>
            <a:r>
              <a:rPr lang="en-US" sz="2400" smtClean="0"/>
              <a:t> [What is the scientific context and what challenges are the Action addressing?]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reminder of MoU objectives:</a:t>
            </a:r>
            <a:r>
              <a:rPr lang="en-US" sz="2400" smtClean="0"/>
              <a:t> [What are the Action’s objectives </a:t>
            </a:r>
            <a:r>
              <a:rPr lang="en-US" sz="2400" i="1" smtClean="0"/>
              <a:t>matching</a:t>
            </a:r>
            <a:r>
              <a:rPr lang="en-US" sz="2400" smtClean="0"/>
              <a:t> the partner activities? In which WG, or SIG or Ad-Hoc Group are you involved ?]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A3FC053-12C6-4D41-BBCD-13AB24FC8299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4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273050" y="692150"/>
            <a:ext cx="9432925" cy="100806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smtClean="0">
                <a:solidFill>
                  <a:srgbClr val="0000FF"/>
                </a:solidFill>
              </a:rPr>
              <a:t>Current research activities </a:t>
            </a:r>
            <a:r>
              <a:rPr lang="en-GB" sz="3200" smtClean="0"/>
              <a:t>of the Partner (1/2)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128588" y="1582738"/>
            <a:ext cx="9705975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Current research topics at the partner organization / Problem statement:</a:t>
            </a:r>
            <a:r>
              <a:rPr lang="en-US" sz="2400" smtClean="0"/>
              <a:t> [Which are the scientific research issues and challenges addressing ? Here, images/picture is better than text]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Brief list of ongoing research topics of the Partner:</a:t>
            </a:r>
            <a:r>
              <a:rPr lang="en-US" sz="2400" smtClean="0"/>
              <a:t> [text with bullets is preferable, please]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436461D-00BC-49F7-BDB6-7CC2B64AE335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128588" y="692150"/>
            <a:ext cx="9648825" cy="8509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smtClean="0">
                <a:solidFill>
                  <a:srgbClr val="0000FF"/>
                </a:solidFill>
              </a:rPr>
              <a:t>Research Facilities </a:t>
            </a:r>
            <a:r>
              <a:rPr lang="en-GB" sz="3200" smtClean="0"/>
              <a:t>available for the Partner (2/2)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57150" y="1412875"/>
            <a:ext cx="9777413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Facilities: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[Which facilities are available for current research of the partner ? Recall briefly the approach and methodology of the scientific instrumentations.]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[Please, list the main facilities and picture(s) of facilities are welcomed.]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8BDEF31-EC34-453E-A492-E48DBE03D90D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2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44450"/>
            <a:ext cx="9720263" cy="6492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000" smtClean="0"/>
              <a:t>Suggested</a:t>
            </a:r>
            <a:r>
              <a:rPr lang="en-GB" sz="3000" smtClean="0">
                <a:solidFill>
                  <a:srgbClr val="0000FF"/>
                </a:solidFill>
              </a:rPr>
              <a:t> R&amp;I Needs</a:t>
            </a:r>
            <a:r>
              <a:rPr lang="en-GB" sz="3000" smtClean="0"/>
              <a:t> for future research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676400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directions as R&amp;I NEEDS: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[Suggest briefly the PRIORITIES and R&amp;I NEEDS for research to be carried out in the Action for future activities.]</a:t>
            </a:r>
          </a:p>
          <a:p>
            <a:pPr eaLnBrk="1" hangingPunct="1"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[Highlight the </a:t>
            </a:r>
            <a:r>
              <a:rPr lang="en-GB" sz="2400" i="1" u="sng" smtClean="0"/>
              <a:t>Innovation</a:t>
            </a:r>
            <a:r>
              <a:rPr lang="en-GB" sz="2400" smtClean="0"/>
              <a:t> of your suggested R&amp;I NEEDS]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0D22D4B-FA71-4085-B300-30F3511EC763}" type="slidenum">
              <a:rPr lang="en-GB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GB" b="1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Content Placeholder 5"/>
          <p:cNvSpPr>
            <a:spLocks noGrp="1"/>
          </p:cNvSpPr>
          <p:nvPr>
            <p:ph sz="quarter" idx="13"/>
          </p:nvPr>
        </p:nvSpPr>
        <p:spPr bwMode="auto">
          <a:xfrm>
            <a:off x="57150" y="692150"/>
            <a:ext cx="9720263" cy="10810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200" smtClean="0"/>
              <a:t>Suggested </a:t>
            </a:r>
            <a:r>
              <a:rPr lang="en-GB" sz="3200" smtClean="0">
                <a:solidFill>
                  <a:srgbClr val="0000FF"/>
                </a:solidFill>
              </a:rPr>
              <a:t>R&amp;I Needs</a:t>
            </a:r>
            <a:r>
              <a:rPr lang="en-GB" sz="3200" smtClean="0"/>
              <a:t> for future research to Action WGs/SIGs General Assembly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quarter" idx="14"/>
          </p:nvPr>
        </p:nvSpPr>
        <p:spPr bwMode="auto">
          <a:xfrm>
            <a:off x="200025" y="1798638"/>
            <a:ext cx="9634538" cy="443865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(2 slides)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400" b="1" smtClean="0"/>
              <a:t>Research directions as WGs R&amp;I NEEDS for Action TD1105: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[Suggest briefly the NEEDS for research to be carried out in the Action for future activities.]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/>
              <a:t>[Highlight the </a:t>
            </a:r>
            <a:r>
              <a:rPr lang="en-GB" sz="2400" i="1" u="sng" smtClean="0"/>
              <a:t>Innovation</a:t>
            </a:r>
            <a:r>
              <a:rPr lang="en-GB" sz="2400" smtClean="0"/>
              <a:t> of your suggested R&amp;I NEEDS]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b="1" smtClean="0">
                <a:solidFill>
                  <a:srgbClr val="C00000"/>
                </a:solidFill>
              </a:rPr>
              <a:t>Please, organize these </a:t>
            </a:r>
            <a:r>
              <a:rPr lang="en-GB" sz="2400" b="1" u="sng" smtClean="0">
                <a:solidFill>
                  <a:srgbClr val="C00000"/>
                </a:solidFill>
              </a:rPr>
              <a:t>1-2 slides AFTER DISCUSSION </a:t>
            </a:r>
            <a:r>
              <a:rPr lang="en-GB" sz="2400" b="1" smtClean="0">
                <a:solidFill>
                  <a:srgbClr val="C00000"/>
                </a:solidFill>
              </a:rPr>
              <a:t>of your WG or SIG Meeting on </a:t>
            </a:r>
            <a:r>
              <a:rPr lang="en-GB" sz="2400" b="1" u="sng" smtClean="0">
                <a:solidFill>
                  <a:srgbClr val="C00000"/>
                </a:solidFill>
              </a:rPr>
              <a:t>3-5 December 2014 at Istanbul</a:t>
            </a:r>
            <a:r>
              <a:rPr lang="en-GB" sz="2400" b="1" smtClean="0">
                <a:solidFill>
                  <a:srgbClr val="C00000"/>
                </a:solidFill>
              </a:rPr>
              <a:t> talking into account various contributions from WG/SIG partners. </a:t>
            </a:r>
            <a:r>
              <a:rPr lang="en-GB" sz="2400" b="1" u="sng" smtClean="0">
                <a:solidFill>
                  <a:srgbClr val="C00000"/>
                </a:solidFill>
              </a:rPr>
              <a:t>This Presentation must be given by the WG or SIG Leader to related Action General Assembly</a:t>
            </a:r>
            <a:r>
              <a:rPr lang="en-GB" sz="2400" smtClean="0"/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GB" sz="2400" smtClean="0">
                <a:solidFill>
                  <a:srgbClr val="0033CC"/>
                </a:solidFill>
              </a:rPr>
              <a:t>Please, change properly your headline by using this template only</a:t>
            </a:r>
            <a:r>
              <a:rPr lang="en-GB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-3">
  <a:themeElements>
    <a:clrScheme name="COST">
      <a:dk1>
        <a:sysClr val="windowText" lastClr="000000"/>
      </a:dk1>
      <a:lt1>
        <a:sysClr val="window" lastClr="FFFFFF"/>
      </a:lt1>
      <a:dk2>
        <a:srgbClr val="2A678B"/>
      </a:dk2>
      <a:lt2>
        <a:srgbClr val="962067"/>
      </a:lt2>
      <a:accent1>
        <a:srgbClr val="F47729"/>
      </a:accent1>
      <a:accent2>
        <a:srgbClr val="56585B"/>
      </a:accent2>
      <a:accent3>
        <a:srgbClr val="69395D"/>
      </a:accent3>
      <a:accent4>
        <a:srgbClr val="FDD1A7"/>
      </a:accent4>
      <a:accent5>
        <a:srgbClr val="95969F"/>
      </a:accent5>
      <a:accent6>
        <a:srgbClr val="DDE9F2"/>
      </a:accent6>
      <a:hlink>
        <a:srgbClr val="69395D"/>
      </a:hlink>
      <a:folHlink>
        <a:srgbClr val="6939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3854</TotalTime>
  <Words>349</Words>
  <Application>Microsoft Office PowerPoint</Application>
  <PresentationFormat>A4 Paper (210x297 mm)</PresentationFormat>
  <Paragraphs>41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18</vt:i4>
      </vt:variant>
      <vt:variant>
        <vt:lpstr>Titoli diapositive</vt:lpstr>
      </vt:variant>
      <vt:variant>
        <vt:i4>6</vt:i4>
      </vt:variant>
    </vt:vector>
  </HeadingPairs>
  <TitlesOfParts>
    <vt:vector size="26" baseType="lpstr">
      <vt:lpstr>Arial</vt:lpstr>
      <vt:lpstr>Times New Roman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PowerPoint-presentation-3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ESF-COST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ESF</dc:creator>
  <cp:lastModifiedBy>Michele Penza</cp:lastModifiedBy>
  <cp:revision>158</cp:revision>
  <dcterms:created xsi:type="dcterms:W3CDTF">2007-11-05T13:47:35Z</dcterms:created>
  <dcterms:modified xsi:type="dcterms:W3CDTF">2014-07-23T19:56:58Z</dcterms:modified>
</cp:coreProperties>
</file>