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345" r:id="rId2"/>
    <p:sldId id="351" r:id="rId3"/>
    <p:sldId id="358" r:id="rId4"/>
    <p:sldId id="354" r:id="rId5"/>
    <p:sldId id="359" r:id="rId6"/>
    <p:sldId id="360" r:id="rId7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99CC"/>
    <a:srgbClr val="003399"/>
    <a:srgbClr val="FF6699"/>
    <a:srgbClr val="969696"/>
    <a:srgbClr val="99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8" autoAdjust="0"/>
    <p:restoredTop sz="94595" autoAdjust="0"/>
  </p:normalViewPr>
  <p:slideViewPr>
    <p:cSldViewPr>
      <p:cViewPr>
        <p:scale>
          <a:sx n="70" d="100"/>
          <a:sy n="70" d="100"/>
        </p:scale>
        <p:origin x="-960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AD91889-258E-4D40-BB65-23F7DFC2575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10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10BABCF-FB4E-4859-9B89-304B68BF0BC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85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028BD5D-2231-4AD5-AA69-FD1FD5870F20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033BA2-AE48-46C8-829C-4698A33888E4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87F32BC-6947-4704-BA46-01B7F65EC80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EAC3618-C5E3-4B60-97C1-6919E2AD322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6EA021B-A1E4-4D73-AEF4-674166C1F6D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B7712D1-C9ED-4C30-8C0D-8714403A1A5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99E716-1344-4D82-B95F-6F9267D6FCE2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DED9EB-677B-4B06-A5AB-53FE0DA0E860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840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7B9D1B-D274-45DA-961F-D91E042F442D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7ADD7D-F3B1-4B09-8554-3E9D618F42B0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CC450-60C1-42B5-A069-06DD1D1F1D91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3D1CA8-99D2-4093-9EBA-B9C981A82E48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71D9D1-BD28-41D8-AC5B-581F822B5C8E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76250"/>
            <a:ext cx="9906000" cy="3744838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sz="2200" dirty="0" smtClean="0"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200" i="1" dirty="0" err="1" smtClean="0">
                <a:latin typeface="Arial" charset="0"/>
              </a:rPr>
              <a:t>EuNetAir</a:t>
            </a:r>
            <a:endParaRPr lang="en-GB" sz="2200" i="1" dirty="0" smtClean="0">
              <a:latin typeface="Arial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GB" sz="2200" dirty="0" smtClean="0">
                <a:latin typeface="Arial" charset="0"/>
              </a:rPr>
              <a:t>COST Action TD1105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800" dirty="0" smtClean="0">
                <a:latin typeface="Arial" charset="0"/>
              </a:rPr>
              <a:t> </a:t>
            </a:r>
            <a:r>
              <a:rPr lang="en-GB" sz="3000" dirty="0" smtClean="0">
                <a:solidFill>
                  <a:srgbClr val="FF0000"/>
                </a:solidFill>
                <a:latin typeface="Arial" charset="0"/>
              </a:rPr>
              <a:t>Final Meeting at PRAGUE (CZ), 5-7 October 2016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600" i="1" dirty="0" smtClean="0">
                <a:solidFill>
                  <a:srgbClr val="009900"/>
                </a:solidFill>
                <a:latin typeface="Arial" charset="0"/>
              </a:rPr>
              <a:t>New Sensing Technologies for Air Quality Monitoring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000" u="sng" dirty="0" smtClean="0">
                <a:latin typeface="Arial" charset="0"/>
              </a:rPr>
              <a:t>Action Start date</a:t>
            </a:r>
            <a:r>
              <a:rPr lang="en-GB" sz="2000" dirty="0" smtClean="0">
                <a:latin typeface="Arial" charset="0"/>
              </a:rPr>
              <a:t>: 01/07/2012 - </a:t>
            </a:r>
            <a:r>
              <a:rPr lang="en-GB" sz="2000" u="sng" dirty="0" smtClean="0">
                <a:latin typeface="Arial" charset="0"/>
              </a:rPr>
              <a:t>Action End date</a:t>
            </a:r>
            <a:r>
              <a:rPr lang="en-GB" sz="2000" dirty="0" smtClean="0">
                <a:latin typeface="Arial" charset="0"/>
              </a:rPr>
              <a:t>: 15/11/2016 - </a:t>
            </a:r>
            <a:r>
              <a:rPr lang="en-GB" sz="2000" u="sng" dirty="0" smtClean="0">
                <a:latin typeface="Arial" charset="0"/>
              </a:rPr>
              <a:t>EXTENSION</a:t>
            </a:r>
            <a:r>
              <a:rPr lang="en-GB" sz="2000" dirty="0" smtClean="0">
                <a:latin typeface="Arial" charset="0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15/11/2016</a:t>
            </a:r>
          </a:p>
          <a:p>
            <a:pPr algn="ctr" eaLnBrk="1" hangingPunct="1">
              <a:spcBef>
                <a:spcPts val="600"/>
              </a:spcBef>
            </a:pPr>
            <a:endParaRPr lang="en-GB" sz="1000" dirty="0" smtClean="0">
              <a:latin typeface="Arial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GB" sz="3000" dirty="0" smtClean="0">
                <a:solidFill>
                  <a:srgbClr val="0033CC"/>
                </a:solidFill>
                <a:latin typeface="Arial" charset="0"/>
              </a:rPr>
              <a:t>TITLE OF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576736" y="4509120"/>
            <a:ext cx="4895180" cy="1872208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latin typeface="Arial" charset="0"/>
              </a:rPr>
              <a:t>Presenter’s Name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Function in the Action </a:t>
            </a:r>
            <a:r>
              <a:rPr lang="en-GB" sz="2000" b="0" dirty="0" smtClean="0">
                <a:latin typeface="Arial" charset="0"/>
              </a:rPr>
              <a:t>(WG Member, Sub-WG Leader, SIG or WG Leader, Chair)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Affiliation / Country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Email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0025" y="4652863"/>
            <a:ext cx="2376711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u="sng" dirty="0" smtClean="0">
                <a:solidFill>
                  <a:srgbClr val="009900"/>
                </a:solidFill>
              </a:rPr>
              <a:t>Speaker Organization Logo</a:t>
            </a:r>
            <a:endParaRPr lang="en-GB" sz="2400" u="sng" dirty="0">
              <a:solidFill>
                <a:srgbClr val="009900"/>
              </a:solidFill>
            </a:endParaRPr>
          </a:p>
        </p:txBody>
      </p:sp>
      <p:pic>
        <p:nvPicPr>
          <p:cNvPr id="21509" name="Picture 6" descr="Action-TD1105_EuNetAi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1288" y="4509120"/>
            <a:ext cx="19970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2BD649E-C0F5-46D2-88F7-D25E07DD9F73}" type="slidenum">
              <a:rPr lang="en-GB" b="1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</a:t>
            </a:fld>
            <a:endParaRPr lang="en-GB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44549"/>
            <a:ext cx="9361487" cy="7921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/>
              <a:t>Scientific context and objectives in the 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57300" y="1124744"/>
            <a:ext cx="7651750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Background / Problem statement:</a:t>
            </a:r>
            <a:r>
              <a:rPr lang="en-US" sz="2400" dirty="0" smtClean="0"/>
              <a:t> [What is the scientific context and what challenges are the Action addressing?]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Brief reminder of MoU objectives:</a:t>
            </a:r>
            <a:r>
              <a:rPr lang="en-US" sz="2400" dirty="0" smtClean="0"/>
              <a:t> [What are the Action’s objectives </a:t>
            </a:r>
            <a:r>
              <a:rPr lang="en-US" sz="2400" i="1" dirty="0" smtClean="0"/>
              <a:t>matching</a:t>
            </a:r>
            <a:r>
              <a:rPr lang="en-US" sz="2400" dirty="0" smtClean="0"/>
              <a:t> the partner activities? In which WG, or SIG or Ad-Hoc Group are you involved ?]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A3FC053-12C6-4D41-BBCD-13AB24FC8299}" type="slidenum">
              <a:rPr lang="en-GB" b="1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3</a:t>
            </a:fld>
            <a:endParaRPr lang="en-GB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554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273050" y="-27383"/>
            <a:ext cx="9432925" cy="86409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rgbClr val="0000FF"/>
                </a:solidFill>
              </a:rPr>
              <a:t>Current research activities </a:t>
            </a:r>
            <a:r>
              <a:rPr lang="en-GB" sz="3200" dirty="0" smtClean="0"/>
              <a:t>of the Partner (1/2)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8588" y="908720"/>
            <a:ext cx="9705975" cy="259228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(4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Current research topics at the partner organization / Problem statement:</a:t>
            </a:r>
            <a:r>
              <a:rPr lang="en-US" sz="2400" dirty="0" smtClean="0"/>
              <a:t> [Which are the scientific research issues and challenges addressing ? Here, images/picture is better than text]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Brief list of ongoing research topics of the Partner:</a:t>
            </a:r>
            <a:r>
              <a:rPr lang="en-US" sz="2400" dirty="0" smtClean="0"/>
              <a:t> [text with bullets is preferable, please]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436461D-00BC-49F7-BDB6-7CC2B64AE335}" type="slidenum">
              <a:rPr lang="en-GB" b="1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4</a:t>
            </a:fld>
            <a:endParaRPr lang="en-GB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128588" y="-27384"/>
            <a:ext cx="9648825" cy="72008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200" dirty="0" smtClean="0">
                <a:solidFill>
                  <a:srgbClr val="0000FF"/>
                </a:solidFill>
              </a:rPr>
              <a:t>Research Facilities </a:t>
            </a:r>
            <a:r>
              <a:rPr lang="en-GB" sz="3200" dirty="0" smtClean="0"/>
              <a:t>available for the Partner (2/2)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57150" y="836712"/>
            <a:ext cx="9777413" cy="3096245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Research Facilities: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[Which facilities are available for current research of the partner ? Recall briefly the approach and methodology of the scientific instrumentations.]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[Please, list the main facilities and picture(s) of facilities are welcomed.]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BDEF31-EC34-453E-A492-E48DBE03D90D}" type="slidenum">
              <a:rPr lang="en-GB" b="1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5</a:t>
            </a:fld>
            <a:endParaRPr lang="en-GB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44450"/>
            <a:ext cx="9720263" cy="6492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/>
              <a:t>Suggested</a:t>
            </a:r>
            <a:r>
              <a:rPr lang="en-GB" sz="3000" smtClean="0">
                <a:solidFill>
                  <a:srgbClr val="0000FF"/>
                </a:solidFill>
              </a:rPr>
              <a:t> R&amp;I Needs</a:t>
            </a:r>
            <a:r>
              <a:rPr lang="en-GB" sz="3000" smtClean="0"/>
              <a:t> for future research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00025" y="884312"/>
            <a:ext cx="9634538" cy="254468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Research directions as R&amp;I NEEDS: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[Suggest briefly the PRIORITIES and R&amp;I NEEDS for research to be carried out in the Action for future activities.]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[Highlight the </a:t>
            </a:r>
            <a:r>
              <a:rPr lang="en-GB" sz="2400" i="1" u="sng" dirty="0" smtClean="0"/>
              <a:t>Innovation</a:t>
            </a:r>
            <a:r>
              <a:rPr lang="en-GB" sz="2400" dirty="0" smtClean="0"/>
              <a:t> of your suggested R&amp;I NEEDS]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0D22D4B-FA71-4085-B300-30F3511EC763}" type="slidenum">
              <a:rPr lang="en-GB" b="1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6</a:t>
            </a:fld>
            <a:endParaRPr lang="en-GB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6626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-27384"/>
            <a:ext cx="9720263" cy="10810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200" dirty="0" smtClean="0"/>
              <a:t>Suggested </a:t>
            </a:r>
            <a:r>
              <a:rPr lang="en-GB" sz="3200" dirty="0" smtClean="0">
                <a:solidFill>
                  <a:srgbClr val="0000FF"/>
                </a:solidFill>
              </a:rPr>
              <a:t>R&amp;I Needs</a:t>
            </a:r>
            <a:r>
              <a:rPr lang="en-GB" sz="3200" dirty="0" smtClean="0"/>
              <a:t> for future research to Action WGs/SIGs General Assembly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00025" y="1294606"/>
            <a:ext cx="9634538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Research directions as WGs R&amp;I NEEDS for Action TD1105: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[Suggest briefly the NEEDS for research to be carried out in the Action for future activities.]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[Highlight the </a:t>
            </a:r>
            <a:r>
              <a:rPr lang="en-GB" sz="2400" i="1" u="sng" dirty="0" smtClean="0"/>
              <a:t>Innovation</a:t>
            </a:r>
            <a:r>
              <a:rPr lang="en-GB" sz="2400" dirty="0" smtClean="0"/>
              <a:t> of your suggested R&amp;I NEEDS]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</a:rPr>
              <a:t>Please, organize these </a:t>
            </a:r>
            <a:r>
              <a:rPr lang="en-GB" sz="2400" b="1" u="sng" dirty="0" smtClean="0">
                <a:solidFill>
                  <a:srgbClr val="C00000"/>
                </a:solidFill>
              </a:rPr>
              <a:t>1-2 slides AFTER DISCUSSION </a:t>
            </a:r>
            <a:r>
              <a:rPr lang="en-GB" sz="2400" b="1" dirty="0" smtClean="0">
                <a:solidFill>
                  <a:srgbClr val="C00000"/>
                </a:solidFill>
              </a:rPr>
              <a:t>of your WG or SIG Meeting on </a:t>
            </a:r>
            <a:r>
              <a:rPr lang="en-GB" sz="2400" b="1" u="sng" dirty="0">
                <a:solidFill>
                  <a:srgbClr val="C00000"/>
                </a:solidFill>
              </a:rPr>
              <a:t>5</a:t>
            </a:r>
            <a:r>
              <a:rPr lang="en-GB" sz="2400" b="1" u="sng" dirty="0" smtClean="0">
                <a:solidFill>
                  <a:srgbClr val="C00000"/>
                </a:solidFill>
              </a:rPr>
              <a:t> - </a:t>
            </a:r>
            <a:r>
              <a:rPr lang="en-GB" sz="2400" b="1" u="sng" dirty="0">
                <a:solidFill>
                  <a:srgbClr val="C00000"/>
                </a:solidFill>
              </a:rPr>
              <a:t>6</a:t>
            </a:r>
            <a:r>
              <a:rPr lang="en-GB" sz="2400" b="1" u="sng" dirty="0" smtClean="0">
                <a:solidFill>
                  <a:srgbClr val="C00000"/>
                </a:solidFill>
              </a:rPr>
              <a:t> October 2016 at Prague</a:t>
            </a:r>
            <a:r>
              <a:rPr lang="en-GB" sz="2400" b="1" dirty="0" smtClean="0">
                <a:solidFill>
                  <a:srgbClr val="C00000"/>
                </a:solidFill>
              </a:rPr>
              <a:t> talking into account various contributions from WG/SIG partners. </a:t>
            </a:r>
            <a:r>
              <a:rPr lang="en-GB" sz="2400" b="1" u="sng" dirty="0" smtClean="0">
                <a:solidFill>
                  <a:srgbClr val="C00000"/>
                </a:solidFill>
              </a:rPr>
              <a:t>This Presentation must be given by the WG or SIG Leader to related Action General Assembly</a:t>
            </a:r>
            <a:r>
              <a:rPr lang="en-GB" sz="2400" dirty="0" smtClean="0"/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Please, change properly your headline by using this template only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</TotalTime>
  <Words>422</Words>
  <Application>Microsoft Office PowerPoint</Application>
  <PresentationFormat>A4 (21x29,7 cm)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PowerPoint-presentation-3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ESF-COST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Mike Penza</cp:lastModifiedBy>
  <cp:revision>180</cp:revision>
  <dcterms:created xsi:type="dcterms:W3CDTF">2007-11-05T13:47:35Z</dcterms:created>
  <dcterms:modified xsi:type="dcterms:W3CDTF">2016-06-26T15:15:08Z</dcterms:modified>
</cp:coreProperties>
</file>