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4" r:id="rId1"/>
  </p:sldMasterIdLst>
  <p:notesMasterIdLst>
    <p:notesMasterId r:id="rId5"/>
  </p:notesMasterIdLst>
  <p:handoutMasterIdLst>
    <p:handoutMasterId r:id="rId6"/>
  </p:handoutMasterIdLst>
  <p:sldIdLst>
    <p:sldId id="345" r:id="rId2"/>
    <p:sldId id="351" r:id="rId3"/>
    <p:sldId id="362" r:id="rId4"/>
  </p:sldIdLst>
  <p:sldSz cx="9906000" cy="6858000" type="A4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800" b="1" kern="1200">
        <a:solidFill>
          <a:srgbClr val="0000FF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rgbClr val="0000FF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rgbClr val="0000FF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rgbClr val="0000FF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rgbClr val="0000FF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rgbClr val="0000FF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rgbClr val="0000FF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rgbClr val="0000FF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rgbClr val="0000FF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deprins" initials="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A50021"/>
    <a:srgbClr val="009900"/>
    <a:srgbClr val="0099CC"/>
    <a:srgbClr val="003399"/>
    <a:srgbClr val="FF6699"/>
    <a:srgbClr val="969696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548" autoAdjust="0"/>
    <p:restoredTop sz="94595" autoAdjust="0"/>
  </p:normalViewPr>
  <p:slideViewPr>
    <p:cSldViewPr>
      <p:cViewPr>
        <p:scale>
          <a:sx n="70" d="100"/>
          <a:sy n="70" d="100"/>
        </p:scale>
        <p:origin x="-972" y="-96"/>
      </p:cViewPr>
      <p:guideLst>
        <p:guide orient="horz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391" tIns="45196" rIns="90391" bIns="45196" numCol="1" anchor="t" anchorCtr="0" compatLnSpc="1">
            <a:prstTxWarp prst="textNoShape">
              <a:avLst/>
            </a:prstTxWarp>
          </a:bodyPr>
          <a:lstStyle>
            <a:lvl1pPr algn="l" defTabSz="903288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25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391" tIns="45196" rIns="90391" bIns="45196" numCol="1" anchor="t" anchorCtr="0" compatLnSpc="1">
            <a:prstTxWarp prst="textNoShape">
              <a:avLst/>
            </a:prstTxWarp>
          </a:bodyPr>
          <a:lstStyle>
            <a:lvl1pPr algn="r" defTabSz="903288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25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391" tIns="45196" rIns="90391" bIns="45196" numCol="1" anchor="b" anchorCtr="0" compatLnSpc="1">
            <a:prstTxWarp prst="textNoShape">
              <a:avLst/>
            </a:prstTxWarp>
          </a:bodyPr>
          <a:lstStyle>
            <a:lvl1pPr algn="l" defTabSz="903288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25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391" tIns="45196" rIns="90391" bIns="45196" numCol="1" anchor="b" anchorCtr="0" compatLnSpc="1">
            <a:prstTxWarp prst="textNoShape">
              <a:avLst/>
            </a:prstTxWarp>
          </a:bodyPr>
          <a:lstStyle>
            <a:lvl1pPr algn="r" defTabSz="903288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fld id="{F772969E-2FF6-45CA-B728-D58862A1D4E0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36665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391" tIns="45196" rIns="90391" bIns="45196" numCol="1" anchor="t" anchorCtr="0" compatLnSpc="1">
            <a:prstTxWarp prst="textNoShape">
              <a:avLst/>
            </a:prstTxWarp>
          </a:bodyPr>
          <a:lstStyle>
            <a:lvl1pPr algn="l" defTabSz="903288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391" tIns="45196" rIns="90391" bIns="45196" numCol="1" anchor="t" anchorCtr="0" compatLnSpc="1">
            <a:prstTxWarp prst="textNoShape">
              <a:avLst/>
            </a:prstTxWarp>
          </a:bodyPr>
          <a:lstStyle>
            <a:lvl1pPr algn="r" defTabSz="903288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1200" y="744538"/>
            <a:ext cx="537686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14875"/>
            <a:ext cx="5435600" cy="44672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391" tIns="45196" rIns="90391" bIns="451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391" tIns="45196" rIns="90391" bIns="45196" numCol="1" anchor="b" anchorCtr="0" compatLnSpc="1">
            <a:prstTxWarp prst="textNoShape">
              <a:avLst/>
            </a:prstTxWarp>
          </a:bodyPr>
          <a:lstStyle>
            <a:lvl1pPr algn="l" defTabSz="903288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391" tIns="45196" rIns="90391" bIns="45196" numCol="1" anchor="b" anchorCtr="0" compatLnSpc="1">
            <a:prstTxWarp prst="textNoShape">
              <a:avLst/>
            </a:prstTxWarp>
          </a:bodyPr>
          <a:lstStyle>
            <a:lvl1pPr algn="r" defTabSz="903288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fld id="{9341D992-86F6-4E6D-966E-DC2810B7B079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73748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emf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6000" cy="207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8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457950"/>
            <a:ext cx="9906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3443498" y="2350740"/>
            <a:ext cx="6215801" cy="155903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4200" b="1" i="0" kern="1200" spc="-50" baseline="0">
                <a:solidFill>
                  <a:schemeClr val="accent2"/>
                </a:solidFill>
                <a:latin typeface="Arial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3443498" y="3909768"/>
            <a:ext cx="6215801" cy="106511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="1" i="0" kern="1200" spc="-50" baseline="0">
                <a:solidFill>
                  <a:schemeClr val="accent2"/>
                </a:solidFill>
                <a:latin typeface="Arial"/>
              </a:defRPr>
            </a:lvl1pPr>
          </a:lstStyle>
          <a:p>
            <a:pPr lvl="0"/>
            <a:r>
              <a:rPr lang="en-US" dirty="0" err="1" smtClean="0"/>
              <a:t>Click to edit Master text styles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3443498" y="5319929"/>
            <a:ext cx="6215801" cy="54835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="0" i="0" kern="1200" spc="-50">
                <a:solidFill>
                  <a:schemeClr val="accent2"/>
                </a:solidFill>
                <a:latin typeface="Arial"/>
              </a:defRPr>
            </a:lvl1pPr>
          </a:lstStyle>
          <a:p>
            <a:pPr lvl="0"/>
            <a:r>
              <a:rPr lang="en-US" dirty="0" err="1" smtClean="0"/>
              <a:t>Click to edit Master text styles</a:t>
            </a:r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443498" y="5771934"/>
            <a:ext cx="6215801" cy="43793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i="0" kern="1200" spc="-50">
                <a:solidFill>
                  <a:schemeClr val="accent2"/>
                </a:solidFill>
                <a:latin typeface="Arial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pic, 1 title, 1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6223000"/>
            <a:ext cx="49530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389063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Content Placeholder 15"/>
          <p:cNvSpPr>
            <a:spLocks noGrp="1"/>
          </p:cNvSpPr>
          <p:nvPr>
            <p:ph sz="quarter" idx="13"/>
          </p:nvPr>
        </p:nvSpPr>
        <p:spPr>
          <a:xfrm>
            <a:off x="3761461" y="945931"/>
            <a:ext cx="5147258" cy="8495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800" b="1" i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5"/>
          </p:nvPr>
        </p:nvSpPr>
        <p:spPr>
          <a:xfrm>
            <a:off x="3761461" y="1676749"/>
            <a:ext cx="5147258" cy="4371539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6"/>
          </p:nvPr>
        </p:nvSpPr>
        <p:spPr>
          <a:xfrm>
            <a:off x="1399490" y="1137700"/>
            <a:ext cx="2065011" cy="2324993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aseline="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7"/>
          </p:nvPr>
        </p:nvSpPr>
        <p:spPr>
          <a:xfrm>
            <a:off x="8374063" y="6343650"/>
            <a:ext cx="6175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939E1C2-D67C-4E54-8DCD-9EE998D6EC78}" type="slidenum">
              <a:rPr lang="de-DE"/>
              <a:pPr>
                <a:defRPr/>
              </a:pPr>
              <a:t>‹N›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8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6223000"/>
            <a:ext cx="49530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389063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15"/>
          <p:cNvSpPr>
            <a:spLocks noGrp="1"/>
          </p:cNvSpPr>
          <p:nvPr>
            <p:ph sz="quarter" idx="13"/>
          </p:nvPr>
        </p:nvSpPr>
        <p:spPr>
          <a:xfrm>
            <a:off x="1256747" y="945931"/>
            <a:ext cx="7651970" cy="8495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800" b="1" i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Content Placeholder 13"/>
          <p:cNvSpPr>
            <a:spLocks noGrp="1"/>
          </p:cNvSpPr>
          <p:nvPr>
            <p:ph sz="quarter" idx="16"/>
          </p:nvPr>
        </p:nvSpPr>
        <p:spPr>
          <a:xfrm>
            <a:off x="1256749" y="1676749"/>
            <a:ext cx="3563485" cy="4462904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7"/>
          </p:nvPr>
        </p:nvSpPr>
        <p:spPr>
          <a:xfrm>
            <a:off x="8374063" y="6343650"/>
            <a:ext cx="6175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24EAC30-8037-47DF-8830-1039A976DE9A}" type="slidenum">
              <a:rPr lang="de-DE"/>
              <a:pPr>
                <a:defRPr/>
              </a:pPr>
              <a:t>‹N›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5483225" y="1795463"/>
            <a:ext cx="3425825" cy="299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5588000" y="1812925"/>
            <a:ext cx="4127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374063" y="4275138"/>
            <a:ext cx="4127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13"/>
          <p:cNvSpPr>
            <a:spLocks noGrp="1"/>
          </p:cNvSpPr>
          <p:nvPr>
            <p:ph sz="quarter" idx="17"/>
          </p:nvPr>
        </p:nvSpPr>
        <p:spPr>
          <a:xfrm>
            <a:off x="5891672" y="2223516"/>
            <a:ext cx="2616836" cy="2165604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1095508" y="1795463"/>
            <a:ext cx="4220640" cy="232251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baseline="0">
                <a:sym typeface="Wingdings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ics vertical + 2 tex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6223000"/>
            <a:ext cx="49530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389063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Content Placeholder 15"/>
          <p:cNvSpPr>
            <a:spLocks noGrp="1"/>
          </p:cNvSpPr>
          <p:nvPr>
            <p:ph sz="quarter" idx="13"/>
          </p:nvPr>
        </p:nvSpPr>
        <p:spPr>
          <a:xfrm>
            <a:off x="1256747" y="945931"/>
            <a:ext cx="7651970" cy="8495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800" b="1" i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5"/>
          </p:nvPr>
        </p:nvSpPr>
        <p:spPr>
          <a:xfrm>
            <a:off x="3761461" y="1676752"/>
            <a:ext cx="5147258" cy="2114851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6"/>
          </p:nvPr>
        </p:nvSpPr>
        <p:spPr>
          <a:xfrm>
            <a:off x="1389594" y="1813790"/>
            <a:ext cx="2074909" cy="1804220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aseline="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7" name="Content Placeholder 13"/>
          <p:cNvSpPr>
            <a:spLocks noGrp="1"/>
          </p:cNvSpPr>
          <p:nvPr>
            <p:ph sz="quarter" idx="17"/>
          </p:nvPr>
        </p:nvSpPr>
        <p:spPr>
          <a:xfrm>
            <a:off x="3761461" y="3700243"/>
            <a:ext cx="5147258" cy="2114851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1389594" y="3837281"/>
            <a:ext cx="2074909" cy="1804220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aseline="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9"/>
          </p:nvPr>
        </p:nvSpPr>
        <p:spPr>
          <a:xfrm>
            <a:off x="8374063" y="6343650"/>
            <a:ext cx="6175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5A89FFC-848E-4651-814C-3141BD699324}" type="slidenum">
              <a:rPr lang="de-DE"/>
              <a:pPr>
                <a:defRPr/>
              </a:pPr>
              <a:t>‹N›</a:t>
            </a:fld>
            <a:endParaRPr lang="de-D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6000" cy="207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6599238" y="3060700"/>
            <a:ext cx="50800" cy="268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619821" y="3710090"/>
            <a:ext cx="2543933" cy="1735199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500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AT" dirty="0" smtClean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177140" y="3261250"/>
            <a:ext cx="4682817" cy="159017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1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err="1" smtClean="0"/>
              <a:t>Click to edit Master text styles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6619821" y="5495823"/>
            <a:ext cx="2543933" cy="433692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5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err="1" smtClean="0"/>
              <a:t>Click to edit Master text styles</a:t>
            </a:r>
          </a:p>
          <a:p>
            <a:pPr lvl="1"/>
            <a:r>
              <a:rPr lang="en-US" dirty="0" err="1" smtClean="0"/>
              <a:t>Second level</a:t>
            </a:r>
          </a:p>
          <a:p>
            <a:pPr lvl="2"/>
            <a:r>
              <a:rPr lang="en-US" dirty="0" err="1" smtClean="0"/>
              <a:t>Third level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2363788" y="6597650"/>
            <a:ext cx="4749800" cy="215900"/>
          </a:xfrm>
          <a:prstGeom prst="rect">
            <a:avLst/>
          </a:prstGeom>
        </p:spPr>
        <p:txBody>
          <a:bodyPr/>
          <a:lstStyle>
            <a:lvl1pPr algn="r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E6B8A708-46B0-46FE-826F-D953C1872BD7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2363788" y="6597650"/>
            <a:ext cx="4749800" cy="215900"/>
          </a:xfrm>
          <a:prstGeom prst="rect">
            <a:avLst/>
          </a:prstGeom>
        </p:spPr>
        <p:txBody>
          <a:bodyPr/>
          <a:lstStyle>
            <a:lvl1pPr algn="r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DC5C37D-B266-4C4B-8932-A3D1374094B2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2363788" y="6597650"/>
            <a:ext cx="4749800" cy="215900"/>
          </a:xfrm>
          <a:prstGeom prst="rect">
            <a:avLst/>
          </a:prstGeom>
        </p:spPr>
        <p:txBody>
          <a:bodyPr/>
          <a:lstStyle>
            <a:lvl1pPr algn="r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5425BF7-5166-4C21-93D7-FBAFB712882E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6223000"/>
            <a:ext cx="49530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389063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Content Placeholder 15"/>
          <p:cNvSpPr>
            <a:spLocks noGrp="1"/>
          </p:cNvSpPr>
          <p:nvPr>
            <p:ph sz="quarter" idx="13"/>
          </p:nvPr>
        </p:nvSpPr>
        <p:spPr>
          <a:xfrm>
            <a:off x="1256747" y="945931"/>
            <a:ext cx="7651970" cy="8495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800" b="1" i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1256746" y="1676748"/>
            <a:ext cx="7651970" cy="4438429"/>
          </a:xfrm>
          <a:prstGeom prst="rect">
            <a:avLst/>
          </a:prstGeom>
        </p:spPr>
        <p:txBody>
          <a:bodyPr vert="horz"/>
          <a:lstStyle>
            <a:lvl1pPr marL="342900" indent="-342900">
              <a:buFont typeface="Arial"/>
              <a:buChar char="•"/>
              <a:defRPr sz="3400">
                <a:solidFill>
                  <a:schemeClr val="accent2"/>
                </a:solidFill>
              </a:defRPr>
            </a:lvl1pPr>
            <a:lvl2pPr marL="742950" indent="-285750">
              <a:buFont typeface="Arial"/>
              <a:buChar char="•"/>
              <a:defRPr sz="3400">
                <a:solidFill>
                  <a:schemeClr val="accent2"/>
                </a:solidFill>
              </a:defRPr>
            </a:lvl2pPr>
            <a:lvl3pPr marL="1143000" indent="-228600">
              <a:buFont typeface="Arial"/>
              <a:buChar char="•"/>
              <a:defRPr sz="3400">
                <a:solidFill>
                  <a:schemeClr val="accent2"/>
                </a:solidFill>
              </a:defRPr>
            </a:lvl3pPr>
            <a:lvl4pPr marL="1600200" indent="-228600">
              <a:buFont typeface="Arial"/>
              <a:buChar char="•"/>
              <a:defRPr sz="3400">
                <a:solidFill>
                  <a:schemeClr val="accent2"/>
                </a:solidFill>
              </a:defRPr>
            </a:lvl4pPr>
            <a:lvl5pPr marL="2057400" indent="-228600">
              <a:buFont typeface="Arial"/>
              <a:buChar char="•"/>
              <a:defRPr sz="3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>
          <a:xfrm>
            <a:off x="8374063" y="6343650"/>
            <a:ext cx="6175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FB86E49-4659-4095-A34C-0A7E817F6DAD}" type="slidenum">
              <a:rPr lang="de-DE"/>
              <a:pPr>
                <a:defRPr/>
              </a:pPr>
              <a:t>‹N›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XL image/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389063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Content Placeholder 15"/>
          <p:cNvSpPr>
            <a:spLocks noGrp="1"/>
          </p:cNvSpPr>
          <p:nvPr>
            <p:ph sz="quarter" idx="13"/>
          </p:nvPr>
        </p:nvSpPr>
        <p:spPr>
          <a:xfrm>
            <a:off x="1811097" y="154154"/>
            <a:ext cx="7303799" cy="677699"/>
          </a:xfrm>
          <a:prstGeom prst="rect">
            <a:avLst/>
          </a:prstGeom>
        </p:spPr>
        <p:txBody>
          <a:bodyPr vert="horz"/>
          <a:lstStyle>
            <a:lvl1pPr marL="0" indent="0" algn="r">
              <a:buNone/>
              <a:defRPr sz="3800" b="1" i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820341" y="831850"/>
            <a:ext cx="8294555" cy="55118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32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>
          <a:xfrm>
            <a:off x="8374063" y="6343650"/>
            <a:ext cx="6175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5CE6CA4-7166-40D4-A0F0-DFFBD2DA1AC7}" type="slidenum">
              <a:rPr lang="de-DE"/>
              <a:pPr>
                <a:defRPr/>
              </a:pPr>
              <a:t>‹N›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ady-made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Placeholder 5"/>
          <p:cNvGraphicFramePr>
            <a:graphicFrameLocks/>
          </p:cNvGraphicFramePr>
          <p:nvPr/>
        </p:nvGraphicFramePr>
        <p:xfrm>
          <a:off x="1389063" y="1676400"/>
          <a:ext cx="7519124" cy="426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08426"/>
                <a:gridCol w="2110698"/>
              </a:tblGrid>
              <a:tr h="516169">
                <a:tc>
                  <a:txBody>
                    <a:bodyPr/>
                    <a:lstStyle/>
                    <a:p>
                      <a:r>
                        <a:rPr lang="en-US" sz="3400" dirty="0" smtClean="0">
                          <a:solidFill>
                            <a:schemeClr val="bg1"/>
                          </a:solidFill>
                        </a:rPr>
                        <a:t>Text</a:t>
                      </a:r>
                      <a:endParaRPr lang="en-US" sz="3400" dirty="0">
                        <a:solidFill>
                          <a:schemeClr val="bg1"/>
                        </a:solidFill>
                      </a:endParaRPr>
                    </a:p>
                  </a:txBody>
                  <a:tcPr marL="99060" marR="9906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400" dirty="0" smtClean="0">
                          <a:solidFill>
                            <a:schemeClr val="bg1"/>
                          </a:solidFill>
                        </a:rPr>
                        <a:t>% of XY</a:t>
                      </a:r>
                      <a:endParaRPr lang="en-US" sz="3400" dirty="0">
                        <a:solidFill>
                          <a:schemeClr val="bg1"/>
                        </a:solidFill>
                      </a:endParaRPr>
                    </a:p>
                  </a:txBody>
                  <a:tcPr marL="99060" marR="99060">
                    <a:solidFill>
                      <a:schemeClr val="accent2"/>
                    </a:solidFill>
                  </a:tcPr>
                </a:tc>
              </a:tr>
              <a:tr h="516169">
                <a:tc>
                  <a:txBody>
                    <a:bodyPr/>
                    <a:lstStyle/>
                    <a:p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Line</a:t>
                      </a:r>
                      <a:r>
                        <a:rPr lang="en-US" sz="3400" baseline="0" dirty="0" smtClean="0">
                          <a:solidFill>
                            <a:schemeClr val="accent2"/>
                          </a:solidFill>
                        </a:rPr>
                        <a:t> 1</a:t>
                      </a:r>
                      <a:endParaRPr lang="en-US" sz="3400" dirty="0">
                        <a:solidFill>
                          <a:schemeClr val="accent2"/>
                        </a:solidFill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20</a:t>
                      </a:r>
                      <a:endParaRPr lang="en-US" sz="3400" dirty="0">
                        <a:solidFill>
                          <a:schemeClr val="accent2"/>
                        </a:solidFill>
                      </a:endParaRPr>
                    </a:p>
                  </a:txBody>
                  <a:tcPr marL="99060" marR="99060"/>
                </a:tc>
              </a:tr>
              <a:tr h="516169">
                <a:tc>
                  <a:txBody>
                    <a:bodyPr/>
                    <a:lstStyle/>
                    <a:p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Line 2</a:t>
                      </a:r>
                    </a:p>
                  </a:txBody>
                  <a:tcPr marL="99060" marR="9906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2</a:t>
                      </a:r>
                      <a:endParaRPr lang="en-US" sz="3400" dirty="0">
                        <a:solidFill>
                          <a:schemeClr val="accent2"/>
                        </a:solidFill>
                      </a:endParaRPr>
                    </a:p>
                  </a:txBody>
                  <a:tcPr marL="99060" marR="99060">
                    <a:solidFill>
                      <a:schemeClr val="accent4"/>
                    </a:solidFill>
                  </a:tcPr>
                </a:tc>
              </a:tr>
              <a:tr h="516169">
                <a:tc>
                  <a:txBody>
                    <a:bodyPr/>
                    <a:lstStyle/>
                    <a:p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Line 3</a:t>
                      </a:r>
                      <a:endParaRPr lang="en-US" sz="3400" dirty="0">
                        <a:solidFill>
                          <a:schemeClr val="accent2"/>
                        </a:solidFill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33</a:t>
                      </a:r>
                      <a:endParaRPr lang="en-US" sz="3400" dirty="0">
                        <a:solidFill>
                          <a:schemeClr val="accent2"/>
                        </a:solidFill>
                      </a:endParaRPr>
                    </a:p>
                  </a:txBody>
                  <a:tcPr marL="99060" marR="99060"/>
                </a:tc>
              </a:tr>
              <a:tr h="516169">
                <a:tc>
                  <a:txBody>
                    <a:bodyPr/>
                    <a:lstStyle/>
                    <a:p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Line 4</a:t>
                      </a:r>
                      <a:endParaRPr lang="en-US" sz="3400" dirty="0">
                        <a:solidFill>
                          <a:schemeClr val="accent2"/>
                        </a:solidFill>
                      </a:endParaRPr>
                    </a:p>
                  </a:txBody>
                  <a:tcPr marL="99060" marR="9906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83</a:t>
                      </a:r>
                      <a:endParaRPr lang="en-US" sz="3400" dirty="0">
                        <a:solidFill>
                          <a:schemeClr val="accent2"/>
                        </a:solidFill>
                      </a:endParaRPr>
                    </a:p>
                  </a:txBody>
                  <a:tcPr marL="99060" marR="99060">
                    <a:solidFill>
                      <a:schemeClr val="accent4"/>
                    </a:solidFill>
                  </a:tcPr>
                </a:tc>
              </a:tr>
              <a:tr h="516169">
                <a:tc>
                  <a:txBody>
                    <a:bodyPr/>
                    <a:lstStyle/>
                    <a:p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Line 5</a:t>
                      </a:r>
                      <a:endParaRPr lang="en-US" sz="3400" dirty="0">
                        <a:solidFill>
                          <a:schemeClr val="accent2"/>
                        </a:solidFill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12</a:t>
                      </a:r>
                      <a:endParaRPr lang="en-US" sz="3400" dirty="0">
                        <a:solidFill>
                          <a:schemeClr val="accent2"/>
                        </a:solidFill>
                      </a:endParaRPr>
                    </a:p>
                  </a:txBody>
                  <a:tcPr marL="99060" marR="99060"/>
                </a:tc>
              </a:tr>
              <a:tr h="516169">
                <a:tc>
                  <a:txBody>
                    <a:bodyPr/>
                    <a:lstStyle/>
                    <a:p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Line 6</a:t>
                      </a:r>
                      <a:endParaRPr lang="en-US" sz="3400" dirty="0">
                        <a:solidFill>
                          <a:schemeClr val="accent2"/>
                        </a:solidFill>
                      </a:endParaRPr>
                    </a:p>
                  </a:txBody>
                  <a:tcPr marL="99060" marR="9906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7</a:t>
                      </a:r>
                      <a:endParaRPr lang="en-US" sz="3400" dirty="0">
                        <a:solidFill>
                          <a:schemeClr val="accent2"/>
                        </a:solidFill>
                      </a:endParaRPr>
                    </a:p>
                  </a:txBody>
                  <a:tcPr marL="99060" marR="99060">
                    <a:solidFill>
                      <a:schemeClr val="accent4"/>
                    </a:solidFill>
                  </a:tcPr>
                </a:tc>
              </a:tr>
            </a:tbl>
          </a:graphicData>
        </a:graphic>
      </p:graphicFrame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1389593" y="344491"/>
            <a:ext cx="7518929" cy="94932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baseline="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pic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6223000"/>
            <a:ext cx="49530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389063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Content Placeholder 13"/>
          <p:cNvSpPr>
            <a:spLocks noGrp="1"/>
          </p:cNvSpPr>
          <p:nvPr>
            <p:ph sz="quarter" idx="12"/>
          </p:nvPr>
        </p:nvSpPr>
        <p:spPr>
          <a:xfrm>
            <a:off x="1256747" y="4266693"/>
            <a:ext cx="7651970" cy="1872960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3"/>
          </p:nvPr>
        </p:nvSpPr>
        <p:spPr>
          <a:xfrm>
            <a:off x="1256747" y="945931"/>
            <a:ext cx="7651970" cy="8495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800" b="1" i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5"/>
          </p:nvPr>
        </p:nvSpPr>
        <p:spPr>
          <a:xfrm>
            <a:off x="5355130" y="1676749"/>
            <a:ext cx="3553587" cy="2589944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6"/>
          </p:nvPr>
        </p:nvSpPr>
        <p:spPr>
          <a:xfrm>
            <a:off x="1389592" y="1813792"/>
            <a:ext cx="3420742" cy="2270175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aseline="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7"/>
          </p:nvPr>
        </p:nvSpPr>
        <p:spPr>
          <a:xfrm>
            <a:off x="8374063" y="6343650"/>
            <a:ext cx="6175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36FE02D-12C2-40DC-9A03-204B9A44ED47}" type="slidenum">
              <a:rPr lang="de-DE"/>
              <a:pPr>
                <a:defRPr/>
              </a:pPr>
              <a:t>‹N›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pic, 1 caption, 1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6223000"/>
            <a:ext cx="49530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389063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Content Placeholder 15"/>
          <p:cNvSpPr>
            <a:spLocks noGrp="1"/>
          </p:cNvSpPr>
          <p:nvPr>
            <p:ph sz="quarter" idx="13"/>
          </p:nvPr>
        </p:nvSpPr>
        <p:spPr>
          <a:xfrm>
            <a:off x="1256747" y="945931"/>
            <a:ext cx="7651970" cy="8495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800" b="1" i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5"/>
          </p:nvPr>
        </p:nvSpPr>
        <p:spPr>
          <a:xfrm>
            <a:off x="5355130" y="1676749"/>
            <a:ext cx="3553587" cy="2589944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16"/>
          </p:nvPr>
        </p:nvSpPr>
        <p:spPr>
          <a:xfrm>
            <a:off x="1389592" y="1813792"/>
            <a:ext cx="3420742" cy="2270175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aseline="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7"/>
          </p:nvPr>
        </p:nvSpPr>
        <p:spPr>
          <a:xfrm>
            <a:off x="1389592" y="4280626"/>
            <a:ext cx="7519125" cy="1785937"/>
          </a:xfrm>
          <a:prstGeom prst="rect">
            <a:avLst/>
          </a:prstGeom>
          <a:solidFill>
            <a:schemeClr val="accent4"/>
          </a:solidFill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8"/>
          </p:nvPr>
        </p:nvSpPr>
        <p:spPr>
          <a:xfrm>
            <a:off x="8374063" y="6343650"/>
            <a:ext cx="6175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700DCA9-9899-4300-AD4D-F80EF61320D1}" type="slidenum">
              <a:rPr lang="de-DE"/>
              <a:pPr>
                <a:defRPr/>
              </a:pPr>
              <a:t>‹N›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oured tex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6223000"/>
            <a:ext cx="49530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389063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Content Placeholder 15"/>
          <p:cNvSpPr>
            <a:spLocks noGrp="1"/>
          </p:cNvSpPr>
          <p:nvPr>
            <p:ph sz="quarter" idx="13"/>
          </p:nvPr>
        </p:nvSpPr>
        <p:spPr>
          <a:xfrm>
            <a:off x="1256747" y="945931"/>
            <a:ext cx="7651970" cy="8495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800" b="1" i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1375413" y="1809449"/>
            <a:ext cx="7533305" cy="1080000"/>
          </a:xfrm>
          <a:prstGeom prst="rect">
            <a:avLst/>
          </a:prstGeom>
          <a:solidFill>
            <a:srgbClr val="DBDADC"/>
          </a:solidFill>
        </p:spPr>
        <p:txBody>
          <a:bodyPr vert="horz"/>
          <a:lstStyle>
            <a:lvl1pPr marL="0" indent="0">
              <a:buNone/>
              <a:defRPr sz="24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1375413" y="3165638"/>
            <a:ext cx="7533305" cy="1080000"/>
          </a:xfrm>
          <a:prstGeom prst="rect">
            <a:avLst/>
          </a:prstGeom>
          <a:solidFill>
            <a:srgbClr val="D5E5EF"/>
          </a:solidFill>
        </p:spPr>
        <p:txBody>
          <a:bodyPr vert="horz"/>
          <a:lstStyle>
            <a:lvl1pPr marL="0" indent="0">
              <a:buNone/>
              <a:defRPr sz="24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1375413" y="4497169"/>
            <a:ext cx="7533305" cy="1080000"/>
          </a:xfrm>
          <a:prstGeom prst="rect">
            <a:avLst/>
          </a:prstGeom>
          <a:solidFill>
            <a:schemeClr val="accent4"/>
          </a:solidFill>
        </p:spPr>
        <p:txBody>
          <a:bodyPr vert="horz"/>
          <a:lstStyle>
            <a:lvl1pPr marL="0" indent="0">
              <a:buNone/>
              <a:defRPr sz="24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7"/>
          </p:nvPr>
        </p:nvSpPr>
        <p:spPr>
          <a:xfrm>
            <a:off x="8374063" y="6343650"/>
            <a:ext cx="6175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12CB93E-C2FD-41F9-B63A-EEF4AE14F819}" type="slidenum">
              <a:rPr lang="de-DE"/>
              <a:pPr>
                <a:defRPr/>
              </a:pPr>
              <a:t>‹N›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6223000"/>
            <a:ext cx="49530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389063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Content Placeholder 15"/>
          <p:cNvSpPr>
            <a:spLocks noGrp="1"/>
          </p:cNvSpPr>
          <p:nvPr>
            <p:ph sz="quarter" idx="13"/>
          </p:nvPr>
        </p:nvSpPr>
        <p:spPr>
          <a:xfrm>
            <a:off x="1256747" y="945931"/>
            <a:ext cx="7651970" cy="8495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800" b="1" i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5"/>
          </p:nvPr>
        </p:nvSpPr>
        <p:spPr>
          <a:xfrm>
            <a:off x="5355130" y="1676749"/>
            <a:ext cx="3553587" cy="4462904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Content Placeholder 13"/>
          <p:cNvSpPr>
            <a:spLocks noGrp="1"/>
          </p:cNvSpPr>
          <p:nvPr>
            <p:ph sz="quarter" idx="16"/>
          </p:nvPr>
        </p:nvSpPr>
        <p:spPr>
          <a:xfrm>
            <a:off x="1256749" y="1676749"/>
            <a:ext cx="3563485" cy="4462904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7"/>
          </p:nvPr>
        </p:nvSpPr>
        <p:spPr>
          <a:xfrm>
            <a:off x="8374063" y="6343650"/>
            <a:ext cx="6175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42A79DB-9F54-4FD7-A2FC-EDADCA475DEB}" type="slidenum">
              <a:rPr lang="de-DE"/>
              <a:pPr>
                <a:defRPr/>
              </a:pPr>
              <a:t>‹N›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ics horizontal, 2 tex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6223000"/>
            <a:ext cx="49530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389063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Content Placeholder 15"/>
          <p:cNvSpPr>
            <a:spLocks noGrp="1"/>
          </p:cNvSpPr>
          <p:nvPr>
            <p:ph sz="quarter" idx="13"/>
          </p:nvPr>
        </p:nvSpPr>
        <p:spPr>
          <a:xfrm>
            <a:off x="1256747" y="945931"/>
            <a:ext cx="7651970" cy="8495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800" b="1" i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5"/>
          </p:nvPr>
        </p:nvSpPr>
        <p:spPr>
          <a:xfrm>
            <a:off x="1261699" y="4266696"/>
            <a:ext cx="3553587" cy="1836413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6"/>
          </p:nvPr>
        </p:nvSpPr>
        <p:spPr>
          <a:xfrm>
            <a:off x="1389592" y="1813792"/>
            <a:ext cx="3420742" cy="2270175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aseline="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Content Placeholder 13"/>
          <p:cNvSpPr>
            <a:spLocks noGrp="1"/>
          </p:cNvSpPr>
          <p:nvPr>
            <p:ph sz="quarter" idx="17"/>
          </p:nvPr>
        </p:nvSpPr>
        <p:spPr>
          <a:xfrm>
            <a:off x="5487975" y="1813792"/>
            <a:ext cx="3420742" cy="2270175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aseline="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8"/>
          </p:nvPr>
        </p:nvSpPr>
        <p:spPr>
          <a:xfrm>
            <a:off x="5355130" y="4266696"/>
            <a:ext cx="3553587" cy="1836413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Foliennummernplatzhalter 5"/>
          <p:cNvSpPr>
            <a:spLocks noGrp="1"/>
          </p:cNvSpPr>
          <p:nvPr>
            <p:ph type="sldNum" sz="quarter" idx="19"/>
          </p:nvPr>
        </p:nvSpPr>
        <p:spPr>
          <a:xfrm>
            <a:off x="8374063" y="6343650"/>
            <a:ext cx="6175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D4AE19F-6814-4F79-A9C6-ABC55AC4AE6E}" type="slidenum">
              <a:rPr lang="de-DE"/>
              <a:pPr>
                <a:defRPr/>
              </a:pPr>
              <a:t>‹N›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  <p:sldLayoutId id="2147483704" r:id="rId13"/>
    <p:sldLayoutId id="2147483705" r:id="rId14"/>
    <p:sldLayoutId id="2147483706" r:id="rId15"/>
    <p:sldLayoutId id="2147483707" r:id="rId16"/>
    <p:sldLayoutId id="2147483708" r:id="rId17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7"/>
          <p:cNvSpPr txBox="1">
            <a:spLocks noChangeArrowheads="1"/>
          </p:cNvSpPr>
          <p:nvPr/>
        </p:nvSpPr>
        <p:spPr bwMode="auto">
          <a:xfrm>
            <a:off x="344488" y="1536700"/>
            <a:ext cx="9145587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defTabSz="957263"/>
            <a:endParaRPr lang="en-US" sz="2400" b="0">
              <a:solidFill>
                <a:srgbClr val="1F5C9F"/>
              </a:solidFill>
              <a:cs typeface="Times New Roman" pitchFamily="18" charset="0"/>
            </a:endParaRPr>
          </a:p>
          <a:p>
            <a:pPr algn="r" defTabSz="957263"/>
            <a:endParaRPr lang="en-US" sz="2400" b="0">
              <a:solidFill>
                <a:srgbClr val="1F5C9F"/>
              </a:solidFill>
              <a:cs typeface="Times New Roman" pitchFamily="18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 bwMode="auto">
          <a:xfrm>
            <a:off x="0" y="1700832"/>
            <a:ext cx="9906000" cy="3168328"/>
          </a:xfrm>
          <a:ln>
            <a:miter lim="800000"/>
            <a:headEnd/>
            <a:tailEnd/>
          </a:ln>
        </p:spPr>
        <p:txBody>
          <a:bodyPr wrap="square" lIns="36000" tIns="36000" rIns="36000" bIns="3600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lnSpc>
                <a:spcPct val="90000"/>
              </a:lnSpc>
              <a:spcBef>
                <a:spcPts val="600"/>
              </a:spcBef>
            </a:pPr>
            <a:r>
              <a:rPr lang="en-GB" sz="2400" dirty="0" smtClean="0">
                <a:latin typeface="Arial" charset="0"/>
              </a:rPr>
              <a:t>European Network on New Sensing Technologies for Air Pollution Control and Environmental Sustainability - </a:t>
            </a:r>
            <a:r>
              <a:rPr lang="en-GB" sz="2400" i="1" dirty="0" err="1" smtClean="0">
                <a:latin typeface="Arial" charset="0"/>
              </a:rPr>
              <a:t>EuNetAir</a:t>
            </a:r>
            <a:endParaRPr lang="en-GB" sz="2400" i="1" dirty="0" smtClean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spcBef>
                <a:spcPts val="600"/>
              </a:spcBef>
            </a:pPr>
            <a:r>
              <a:rPr lang="en-GB" sz="2400" dirty="0" smtClean="0">
                <a:latin typeface="Arial" charset="0"/>
              </a:rPr>
              <a:t>COST Action TD1105</a:t>
            </a:r>
          </a:p>
          <a:p>
            <a:pPr algn="ctr" eaLnBrk="1" hangingPunct="1">
              <a:lnSpc>
                <a:spcPct val="90000"/>
              </a:lnSpc>
              <a:spcBef>
                <a:spcPts val="600"/>
              </a:spcBef>
            </a:pPr>
            <a:r>
              <a:rPr lang="en-GB" sz="2400" dirty="0" smtClean="0">
                <a:solidFill>
                  <a:srgbClr val="FF0000"/>
                </a:solidFill>
                <a:latin typeface="Arial" charset="0"/>
              </a:rPr>
              <a:t>2</a:t>
            </a:r>
            <a:r>
              <a:rPr lang="en-GB" sz="2400" baseline="30000" dirty="0" smtClean="0">
                <a:solidFill>
                  <a:srgbClr val="FF0000"/>
                </a:solidFill>
                <a:latin typeface="Arial" charset="0"/>
              </a:rPr>
              <a:t>nd</a:t>
            </a:r>
            <a:r>
              <a:rPr lang="en-GB" sz="2400" dirty="0" smtClean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GB" sz="2400" dirty="0" smtClean="0">
                <a:solidFill>
                  <a:srgbClr val="FF0000"/>
                </a:solidFill>
                <a:latin typeface="Arial" charset="0"/>
              </a:rPr>
              <a:t>International Workshop </a:t>
            </a:r>
            <a:r>
              <a:rPr lang="en-GB" sz="2400" i="1" dirty="0" err="1" smtClean="0">
                <a:solidFill>
                  <a:srgbClr val="0000FF"/>
                </a:solidFill>
                <a:latin typeface="Arial" charset="0"/>
              </a:rPr>
              <a:t>EuNetAir</a:t>
            </a:r>
            <a:r>
              <a:rPr lang="en-GB" sz="2400" dirty="0" smtClean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GB" sz="2400" dirty="0" smtClean="0">
                <a:solidFill>
                  <a:srgbClr val="FF0000"/>
                </a:solidFill>
                <a:latin typeface="Arial" charset="0"/>
              </a:rPr>
              <a:t>on</a:t>
            </a:r>
          </a:p>
          <a:p>
            <a:pPr algn="ctr" eaLnBrk="1" hangingPunct="1">
              <a:lnSpc>
                <a:spcPct val="90000"/>
              </a:lnSpc>
              <a:spcBef>
                <a:spcPts val="600"/>
              </a:spcBef>
            </a:pPr>
            <a:r>
              <a:rPr lang="en-GB" sz="2400" i="1" dirty="0" smtClean="0">
                <a:solidFill>
                  <a:srgbClr val="C00000"/>
                </a:solidFill>
                <a:latin typeface="Arial" charset="0"/>
              </a:rPr>
              <a:t>New Sensing </a:t>
            </a:r>
            <a:r>
              <a:rPr lang="en-GB" sz="2400" i="1" dirty="0" smtClean="0">
                <a:solidFill>
                  <a:srgbClr val="C00000"/>
                </a:solidFill>
                <a:latin typeface="Arial" charset="0"/>
              </a:rPr>
              <a:t>Technologies for Indoor and Outdoor Air </a:t>
            </a:r>
            <a:r>
              <a:rPr lang="en-GB" sz="2400" i="1" dirty="0" smtClean="0">
                <a:solidFill>
                  <a:srgbClr val="C00000"/>
                </a:solidFill>
                <a:latin typeface="Arial" charset="0"/>
              </a:rPr>
              <a:t>Quality </a:t>
            </a:r>
            <a:r>
              <a:rPr lang="en-GB" sz="2400" i="1" dirty="0" smtClean="0">
                <a:solidFill>
                  <a:srgbClr val="C00000"/>
                </a:solidFill>
                <a:latin typeface="Arial" charset="0"/>
              </a:rPr>
              <a:t>Control</a:t>
            </a:r>
            <a:endParaRPr lang="en-GB" sz="2400" i="1" dirty="0" smtClean="0">
              <a:solidFill>
                <a:srgbClr val="C00000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spcBef>
                <a:spcPts val="600"/>
              </a:spcBef>
            </a:pPr>
            <a:r>
              <a:rPr lang="en-GB" sz="2000" dirty="0" smtClean="0">
                <a:solidFill>
                  <a:srgbClr val="006600"/>
                </a:solidFill>
                <a:latin typeface="Arial" charset="0"/>
              </a:rPr>
              <a:t>ENEA - </a:t>
            </a:r>
            <a:r>
              <a:rPr lang="en-GB" sz="2000" dirty="0" err="1" smtClean="0">
                <a:solidFill>
                  <a:srgbClr val="006600"/>
                </a:solidFill>
                <a:latin typeface="Arial" charset="0"/>
              </a:rPr>
              <a:t>Brindisi</a:t>
            </a:r>
            <a:r>
              <a:rPr lang="en-GB" sz="2000" dirty="0" smtClean="0">
                <a:solidFill>
                  <a:srgbClr val="006600"/>
                </a:solidFill>
                <a:latin typeface="Arial" charset="0"/>
              </a:rPr>
              <a:t> Research </a:t>
            </a:r>
            <a:r>
              <a:rPr lang="en-GB" sz="2000" dirty="0" err="1" smtClean="0">
                <a:solidFill>
                  <a:srgbClr val="006600"/>
                </a:solidFill>
                <a:latin typeface="Arial" charset="0"/>
              </a:rPr>
              <a:t>Center</a:t>
            </a:r>
            <a:r>
              <a:rPr lang="en-GB" sz="2000" dirty="0" smtClean="0">
                <a:solidFill>
                  <a:srgbClr val="006600"/>
                </a:solidFill>
                <a:latin typeface="Arial" charset="0"/>
              </a:rPr>
              <a:t>, </a:t>
            </a:r>
            <a:r>
              <a:rPr lang="en-GB" sz="2000" dirty="0" err="1" smtClean="0">
                <a:solidFill>
                  <a:srgbClr val="006600"/>
                </a:solidFill>
                <a:latin typeface="Arial" charset="0"/>
              </a:rPr>
              <a:t>Brindisi</a:t>
            </a:r>
            <a:r>
              <a:rPr lang="en-GB" sz="2000" dirty="0" smtClean="0">
                <a:solidFill>
                  <a:srgbClr val="006600"/>
                </a:solidFill>
                <a:latin typeface="Arial" charset="0"/>
              </a:rPr>
              <a:t>, Italy, 25 - 26 March 2014</a:t>
            </a:r>
            <a:endParaRPr lang="en-GB" sz="2000" dirty="0" smtClean="0">
              <a:solidFill>
                <a:srgbClr val="006600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spcBef>
                <a:spcPts val="600"/>
              </a:spcBef>
            </a:pPr>
            <a:endParaRPr lang="en-GB" sz="500" dirty="0" smtClean="0">
              <a:solidFill>
                <a:srgbClr val="006600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spcBef>
                <a:spcPts val="600"/>
              </a:spcBef>
            </a:pPr>
            <a:r>
              <a:rPr lang="en-GB" sz="2800" dirty="0" smtClean="0">
                <a:latin typeface="Arial" charset="0"/>
              </a:rPr>
              <a:t>TITLE OF TALK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3368675" y="4942036"/>
            <a:ext cx="6488113" cy="1511300"/>
          </a:xfrm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GB" sz="2400" dirty="0" smtClean="0">
                <a:latin typeface="Arial" charset="0"/>
              </a:rPr>
              <a:t>Presenter Name</a:t>
            </a:r>
          </a:p>
          <a:p>
            <a:pPr eaLnBrk="1" hangingPunct="1">
              <a:defRPr/>
            </a:pPr>
            <a:r>
              <a:rPr lang="en-GB" sz="2000" dirty="0" smtClean="0">
                <a:latin typeface="Arial" charset="0"/>
              </a:rPr>
              <a:t>Function in the Action </a:t>
            </a:r>
            <a:r>
              <a:rPr lang="en-GB" sz="2000" b="0" dirty="0" smtClean="0">
                <a:latin typeface="Arial" charset="0"/>
              </a:rPr>
              <a:t>(MC Member/Substitute, WG Member, Participant, External Expert) / Email address</a:t>
            </a:r>
          </a:p>
          <a:p>
            <a:pPr eaLnBrk="1" hangingPunct="1">
              <a:defRPr/>
            </a:pPr>
            <a:r>
              <a:rPr lang="en-GB" sz="2000" dirty="0" smtClean="0">
                <a:latin typeface="Arial" charset="0"/>
              </a:rPr>
              <a:t>Affiliation /  Country</a:t>
            </a:r>
            <a:endParaRPr lang="en-GB" sz="2400" dirty="0" smtClean="0">
              <a:latin typeface="Arial" charset="0"/>
            </a:endParaRP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200025" y="4941168"/>
            <a:ext cx="2881313" cy="13684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GB" sz="2400" u="sng" dirty="0" smtClean="0">
                <a:solidFill>
                  <a:srgbClr val="009900"/>
                </a:solidFill>
              </a:rPr>
              <a:t>Speaker Affiliation Logo</a:t>
            </a:r>
            <a:endParaRPr lang="en-GB" sz="2400" u="sng" dirty="0">
              <a:solidFill>
                <a:srgbClr val="00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7807AFC3-9CE4-473B-9900-3A8E25757AF6}" type="slidenum">
              <a:rPr lang="en-GB" b="1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2</a:t>
            </a:fld>
            <a:endParaRPr lang="en-GB" b="1">
              <a:solidFill>
                <a:schemeClr val="tx1">
                  <a:tint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530" name="Content Placeholder 5"/>
          <p:cNvSpPr>
            <a:spLocks noGrp="1"/>
          </p:cNvSpPr>
          <p:nvPr>
            <p:ph sz="quarter" idx="13"/>
          </p:nvPr>
        </p:nvSpPr>
        <p:spPr bwMode="auto">
          <a:xfrm>
            <a:off x="344488" y="115888"/>
            <a:ext cx="9361487" cy="504825"/>
          </a:xfrm>
          <a:noFill/>
          <a:ln>
            <a:miter lim="800000"/>
            <a:headEnd/>
            <a:tailEnd/>
          </a:ln>
        </p:spPr>
        <p:txBody>
          <a:bodyPr wrap="square" lIns="36000" tIns="36000" rIns="36000" bIns="3600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GB" sz="3000" dirty="0" smtClean="0">
                <a:solidFill>
                  <a:srgbClr val="0000FF"/>
                </a:solidFill>
              </a:rPr>
              <a:t>Title</a:t>
            </a:r>
            <a:r>
              <a:rPr lang="en-GB" sz="3000" dirty="0" smtClean="0"/>
              <a:t> of the Slide Contents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quarter" idx="14"/>
          </p:nvPr>
        </p:nvSpPr>
        <p:spPr bwMode="auto">
          <a:xfrm>
            <a:off x="273050" y="935038"/>
            <a:ext cx="9432925" cy="4438650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30000"/>
              </a:spcBef>
              <a:buFont typeface="Arial" charset="0"/>
              <a:buChar char="•"/>
            </a:pPr>
            <a:r>
              <a:rPr lang="en-US" sz="2400" b="1" dirty="0" smtClean="0">
                <a:solidFill>
                  <a:srgbClr val="FF0000"/>
                </a:solidFill>
              </a:rPr>
              <a:t>(</a:t>
            </a:r>
            <a:r>
              <a:rPr lang="en-US" sz="2400" b="1" dirty="0">
                <a:solidFill>
                  <a:srgbClr val="FF0000"/>
                </a:solidFill>
              </a:rPr>
              <a:t>n</a:t>
            </a:r>
            <a:r>
              <a:rPr lang="en-US" sz="2400" b="1" dirty="0" smtClean="0">
                <a:solidFill>
                  <a:srgbClr val="FF0000"/>
                </a:solidFill>
              </a:rPr>
              <a:t> slides)</a:t>
            </a:r>
          </a:p>
          <a:p>
            <a:pPr eaLnBrk="1" hangingPunct="1">
              <a:spcBef>
                <a:spcPct val="30000"/>
              </a:spcBef>
              <a:buFont typeface="Arial" charset="0"/>
              <a:buChar char="•"/>
            </a:pPr>
            <a:r>
              <a:rPr lang="en-US" sz="2400" dirty="0"/>
              <a:t>U</a:t>
            </a:r>
            <a:r>
              <a:rPr lang="en-US" sz="2400" dirty="0" smtClean="0"/>
              <a:t>se this template for </a:t>
            </a:r>
            <a:r>
              <a:rPr lang="en-US" sz="2400" dirty="0" smtClean="0"/>
              <a:t>your </a:t>
            </a:r>
            <a:r>
              <a:rPr lang="en-US" sz="2400" dirty="0" smtClean="0"/>
              <a:t>Talk at </a:t>
            </a:r>
            <a:r>
              <a:rPr lang="en-US" sz="2400" dirty="0" smtClean="0"/>
              <a:t>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International </a:t>
            </a:r>
            <a:r>
              <a:rPr lang="en-US" sz="2400" dirty="0" smtClean="0"/>
              <a:t>Workshop </a:t>
            </a:r>
            <a:r>
              <a:rPr lang="en-US" sz="2400" i="1" dirty="0" err="1" smtClean="0"/>
              <a:t>EuNetAir</a:t>
            </a:r>
            <a:r>
              <a:rPr lang="en-US" sz="2400" dirty="0" smtClean="0"/>
              <a:t> in </a:t>
            </a:r>
            <a:r>
              <a:rPr lang="en-US" sz="2400" dirty="0" err="1" smtClean="0"/>
              <a:t>Brindisi</a:t>
            </a:r>
            <a:r>
              <a:rPr lang="en-US" sz="2400" dirty="0" smtClean="0"/>
              <a:t> at ENEA, 25-26 March 2014</a:t>
            </a:r>
            <a:endParaRPr lang="en-US" sz="2400" dirty="0" smtClean="0"/>
          </a:p>
          <a:p>
            <a:pPr eaLnBrk="1" hangingPunct="1">
              <a:spcBef>
                <a:spcPct val="30000"/>
              </a:spcBef>
              <a:buFont typeface="Arial" charset="0"/>
              <a:buChar char="•"/>
            </a:pPr>
            <a:r>
              <a:rPr lang="en-US" sz="2400" dirty="0" smtClean="0"/>
              <a:t>Add several slides as you need !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 txBox="1">
            <a:spLocks noGrp="1"/>
          </p:cNvSpPr>
          <p:nvPr/>
        </p:nvSpPr>
        <p:spPr>
          <a:xfrm>
            <a:off x="8374063" y="6343650"/>
            <a:ext cx="617537" cy="365125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1A8D1655-A0C1-40DA-A9CA-00DB33C10571}" type="slidenum">
              <a:rPr lang="en-GB" sz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r">
                <a:defRPr/>
              </a:pPr>
              <a:t>3</a:t>
            </a:fld>
            <a:endParaRPr lang="en-GB" sz="1200">
              <a:solidFill>
                <a:schemeClr val="tx1">
                  <a:tint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674" name="Content Placeholder 5"/>
          <p:cNvSpPr>
            <a:spLocks noGrp="1"/>
          </p:cNvSpPr>
          <p:nvPr>
            <p:ph sz="quarter" idx="4294967295"/>
          </p:nvPr>
        </p:nvSpPr>
        <p:spPr bwMode="auto">
          <a:xfrm>
            <a:off x="57150" y="44450"/>
            <a:ext cx="9720263" cy="6492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en-GB" sz="3000" b="1" smtClean="0">
                <a:solidFill>
                  <a:srgbClr val="0000FF"/>
                </a:solidFill>
              </a:rPr>
              <a:t>CONCLUSIONS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quarter" idx="4294967295"/>
          </p:nvPr>
        </p:nvSpPr>
        <p:spPr bwMode="auto">
          <a:xfrm>
            <a:off x="200025" y="981075"/>
            <a:ext cx="9634538" cy="4438650"/>
          </a:xfrm>
          <a:prstGeom prst="rect">
            <a:avLst/>
          </a:prstGeom>
          <a:solidFill>
            <a:srgbClr val="FFFFFF"/>
          </a:solidFill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30000"/>
              </a:spcBef>
            </a:pPr>
            <a:r>
              <a:rPr lang="en-US" sz="2400" b="1" smtClean="0">
                <a:solidFill>
                  <a:srgbClr val="FF0000"/>
                </a:solidFill>
              </a:rPr>
              <a:t>(1 slide)</a:t>
            </a:r>
          </a:p>
          <a:p>
            <a:pPr eaLnBrk="1" hangingPunct="1">
              <a:spcBef>
                <a:spcPct val="30000"/>
              </a:spcBef>
            </a:pPr>
            <a:r>
              <a:rPr lang="en-US" sz="2400" b="1" smtClean="0">
                <a:solidFill>
                  <a:schemeClr val="accent2"/>
                </a:solidFill>
              </a:rPr>
              <a:t>CONCLUSIONS:</a:t>
            </a:r>
          </a:p>
          <a:p>
            <a:pPr eaLnBrk="1" hangingPunct="1">
              <a:spcBef>
                <a:spcPct val="30000"/>
              </a:spcBef>
            </a:pPr>
            <a:r>
              <a:rPr lang="en-GB" sz="2400" smtClean="0">
                <a:solidFill>
                  <a:schemeClr val="accent2"/>
                </a:solidFill>
              </a:rPr>
              <a:t>[Discuss briefly the conclusions]</a:t>
            </a:r>
          </a:p>
          <a:p>
            <a:pPr eaLnBrk="1" hangingPunct="1">
              <a:spcBef>
                <a:spcPct val="30000"/>
              </a:spcBef>
            </a:pPr>
            <a:r>
              <a:rPr lang="en-GB" sz="2400" smtClean="0">
                <a:solidFill>
                  <a:schemeClr val="accent2"/>
                </a:solidFill>
              </a:rPr>
              <a:t>[Highlight the </a:t>
            </a:r>
            <a:r>
              <a:rPr lang="en-GB" sz="2400" i="1" u="sng" smtClean="0">
                <a:solidFill>
                  <a:schemeClr val="accent2"/>
                </a:solidFill>
              </a:rPr>
              <a:t>main achievements</a:t>
            </a:r>
            <a:r>
              <a:rPr lang="en-GB" sz="2400" smtClean="0">
                <a:solidFill>
                  <a:schemeClr val="accent2"/>
                </a:solidFill>
              </a:rPr>
              <a:t> and the open PROBLEMS]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-presentation-3">
  <a:themeElements>
    <a:clrScheme name="COST">
      <a:dk1>
        <a:sysClr val="windowText" lastClr="000000"/>
      </a:dk1>
      <a:lt1>
        <a:sysClr val="window" lastClr="FFFFFF"/>
      </a:lt1>
      <a:dk2>
        <a:srgbClr val="2A678B"/>
      </a:dk2>
      <a:lt2>
        <a:srgbClr val="962067"/>
      </a:lt2>
      <a:accent1>
        <a:srgbClr val="F47729"/>
      </a:accent1>
      <a:accent2>
        <a:srgbClr val="56585B"/>
      </a:accent2>
      <a:accent3>
        <a:srgbClr val="69395D"/>
      </a:accent3>
      <a:accent4>
        <a:srgbClr val="FDD1A7"/>
      </a:accent4>
      <a:accent5>
        <a:srgbClr val="95969F"/>
      </a:accent5>
      <a:accent6>
        <a:srgbClr val="DDE9F2"/>
      </a:accent6>
      <a:hlink>
        <a:srgbClr val="69395D"/>
      </a:hlink>
      <a:folHlink>
        <a:srgbClr val="69395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3895</TotalTime>
  <Words>138</Words>
  <Application>Microsoft Office PowerPoint</Application>
  <PresentationFormat>A4 (21x29,7 cm)</PresentationFormat>
  <Paragraphs>22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PowerPoint-presentation-3</vt:lpstr>
      <vt:lpstr>Presentazione standard di PowerPoint</vt:lpstr>
      <vt:lpstr>Presentazione standard di PowerPoint</vt:lpstr>
      <vt:lpstr>Presentazione standard di PowerPoint</vt:lpstr>
    </vt:vector>
  </TitlesOfParts>
  <Company>ESF-COST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ESF</dc:creator>
  <cp:lastModifiedBy>Mike Penza</cp:lastModifiedBy>
  <cp:revision>191</cp:revision>
  <dcterms:created xsi:type="dcterms:W3CDTF">2007-11-05T13:47:35Z</dcterms:created>
  <dcterms:modified xsi:type="dcterms:W3CDTF">2014-02-02T16:58:24Z</dcterms:modified>
</cp:coreProperties>
</file>