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5"/>
  </p:notesMasterIdLst>
  <p:handoutMasterIdLst>
    <p:handoutMasterId r:id="rId6"/>
  </p:handoutMasterIdLst>
  <p:sldIdLst>
    <p:sldId id="345" r:id="rId2"/>
    <p:sldId id="351" r:id="rId3"/>
    <p:sldId id="362" r:id="rId4"/>
  </p:sldIdLst>
  <p:sldSz cx="9906000" cy="6858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deprins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50021"/>
    <a:srgbClr val="009900"/>
    <a:srgbClr val="0099CC"/>
    <a:srgbClr val="003399"/>
    <a:srgbClr val="FF6699"/>
    <a:srgbClr val="96969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8" autoAdjust="0"/>
    <p:restoredTop sz="94595" autoAdjust="0"/>
  </p:normalViewPr>
  <p:slideViewPr>
    <p:cSldViewPr>
      <p:cViewPr>
        <p:scale>
          <a:sx n="70" d="100"/>
          <a:sy n="70" d="100"/>
        </p:scale>
        <p:origin x="-972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F772969E-2FF6-45CA-B728-D58862A1D4E0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666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9341D992-86F6-4E6D-966E-DC2810B7B07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374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457950"/>
            <a:ext cx="990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443498" y="2350740"/>
            <a:ext cx="6215801" cy="155903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443498" y="3909768"/>
            <a:ext cx="6215801" cy="10651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443498" y="5319929"/>
            <a:ext cx="6215801" cy="54835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443498" y="5771934"/>
            <a:ext cx="6215801" cy="43793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title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3761461" y="945931"/>
            <a:ext cx="5147258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3761461" y="1676749"/>
            <a:ext cx="5147258" cy="437153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99490" y="1137700"/>
            <a:ext cx="2065011" cy="232499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39E1C2-D67C-4E54-8DCD-9EE998D6EC78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/>
          </p:nvPr>
        </p:nvSpPr>
        <p:spPr>
          <a:xfrm>
            <a:off x="1256749" y="1676749"/>
            <a:ext cx="3563485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4EAC30-8037-47DF-8830-1039A976DE9A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483225" y="1795463"/>
            <a:ext cx="3425825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588000" y="1812925"/>
            <a:ext cx="412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374063" y="4275138"/>
            <a:ext cx="412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3"/>
          <p:cNvSpPr>
            <a:spLocks noGrp="1"/>
          </p:cNvSpPr>
          <p:nvPr>
            <p:ph sz="quarter" idx="17"/>
          </p:nvPr>
        </p:nvSpPr>
        <p:spPr>
          <a:xfrm>
            <a:off x="5891672" y="2223516"/>
            <a:ext cx="2616836" cy="21656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1095508" y="1795463"/>
            <a:ext cx="4220640" cy="23225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vertical +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3761461" y="1676752"/>
            <a:ext cx="5147258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4" y="1813790"/>
            <a:ext cx="2074909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13"/>
          <p:cNvSpPr>
            <a:spLocks noGrp="1"/>
          </p:cNvSpPr>
          <p:nvPr>
            <p:ph sz="quarter" idx="17"/>
          </p:nvPr>
        </p:nvSpPr>
        <p:spPr>
          <a:xfrm>
            <a:off x="3761461" y="3700243"/>
            <a:ext cx="5147258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1389594" y="3837281"/>
            <a:ext cx="2074909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A89FFC-848E-4651-814C-3141BD699324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99238" y="3060700"/>
            <a:ext cx="508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619821" y="3710090"/>
            <a:ext cx="2543933" cy="173519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77140" y="3261250"/>
            <a:ext cx="4682817" cy="159017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619821" y="5495823"/>
            <a:ext cx="2543933" cy="433692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  <a:p>
            <a:pPr lvl="2"/>
            <a:r>
              <a:rPr lang="en-US" dirty="0" err="1" smtClean="0"/>
              <a:t>Third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6B8A708-46B0-46FE-826F-D953C1872BD7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C5C37D-B266-4C4B-8932-A3D1374094B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5425BF7-5166-4C21-93D7-FBAFB712882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256746" y="1676748"/>
            <a:ext cx="7651970" cy="4438429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3400">
                <a:solidFill>
                  <a:schemeClr val="accent2"/>
                </a:solidFill>
              </a:defRPr>
            </a:lvl1pPr>
            <a:lvl2pPr marL="742950" indent="-285750">
              <a:buFont typeface="Arial"/>
              <a:buChar char="•"/>
              <a:defRPr sz="3400">
                <a:solidFill>
                  <a:schemeClr val="accent2"/>
                </a:solidFill>
              </a:defRPr>
            </a:lvl2pPr>
            <a:lvl3pPr marL="11430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3pPr>
            <a:lvl4pPr marL="16002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4pPr>
            <a:lvl5pPr marL="20574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FB86E49-4659-4095-A34C-0A7E817F6DAD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L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811097" y="154154"/>
            <a:ext cx="7303799" cy="677699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820341" y="831850"/>
            <a:ext cx="8294555" cy="5511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CE6CA4-7166-40D4-A0F0-DFFBD2DA1AC7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dy-mad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5"/>
          <p:cNvGraphicFramePr>
            <a:graphicFrameLocks/>
          </p:cNvGraphicFramePr>
          <p:nvPr/>
        </p:nvGraphicFramePr>
        <p:xfrm>
          <a:off x="1389063" y="1676400"/>
          <a:ext cx="7519124" cy="426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8426"/>
                <a:gridCol w="2110698"/>
              </a:tblGrid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Text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% of XY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solidFill>
                      <a:schemeClr val="accent2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</a:t>
                      </a:r>
                      <a:r>
                        <a:rPr lang="en-US" sz="3400" baseline="0" dirty="0" smtClean="0">
                          <a:solidFill>
                            <a:schemeClr val="accent2"/>
                          </a:solidFill>
                        </a:rPr>
                        <a:t> 1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20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2</a:t>
                      </a: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33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4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83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5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6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389593" y="344491"/>
            <a:ext cx="7518929" cy="9493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3"/>
          <p:cNvSpPr>
            <a:spLocks noGrp="1"/>
          </p:cNvSpPr>
          <p:nvPr>
            <p:ph sz="quarter" idx="12"/>
          </p:nvPr>
        </p:nvSpPr>
        <p:spPr>
          <a:xfrm>
            <a:off x="1256747" y="4266693"/>
            <a:ext cx="7651970" cy="187296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36FE02D-12C2-40DC-9A03-204B9A44ED47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caption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7"/>
          </p:nvPr>
        </p:nvSpPr>
        <p:spPr>
          <a:xfrm>
            <a:off x="1389592" y="4280626"/>
            <a:ext cx="7519125" cy="1785937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8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700DCA9-9899-4300-AD4D-F80EF61320D1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ed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375413" y="1809449"/>
            <a:ext cx="7533305" cy="1080000"/>
          </a:xfrm>
          <a:prstGeom prst="rect">
            <a:avLst/>
          </a:prstGeom>
          <a:solidFill>
            <a:srgbClr val="DBDADC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375413" y="3165638"/>
            <a:ext cx="7533305" cy="1080000"/>
          </a:xfrm>
          <a:prstGeom prst="rect">
            <a:avLst/>
          </a:prstGeom>
          <a:solidFill>
            <a:srgbClr val="D5E5EF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1375413" y="4497169"/>
            <a:ext cx="7533305" cy="1080000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12CB93E-C2FD-41F9-B63A-EEF4AE14F819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/>
          </p:nvPr>
        </p:nvSpPr>
        <p:spPr>
          <a:xfrm>
            <a:off x="1256749" y="1676749"/>
            <a:ext cx="3563485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42A79DB-9F54-4FD7-A2FC-EDADCA475DEB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horizontal,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1261699" y="4266696"/>
            <a:ext cx="3553587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7"/>
          </p:nvPr>
        </p:nvSpPr>
        <p:spPr>
          <a:xfrm>
            <a:off x="5487975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8"/>
          </p:nvPr>
        </p:nvSpPr>
        <p:spPr>
          <a:xfrm>
            <a:off x="5355130" y="4266696"/>
            <a:ext cx="3553587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D4AE19F-6814-4F79-A9C6-ABC55AC4AE6E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7"/>
          <p:cNvSpPr txBox="1">
            <a:spLocks noChangeArrowheads="1"/>
          </p:cNvSpPr>
          <p:nvPr/>
        </p:nvSpPr>
        <p:spPr bwMode="auto">
          <a:xfrm>
            <a:off x="344488" y="1536700"/>
            <a:ext cx="91455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57263"/>
            <a:endParaRPr lang="en-US" sz="2400" b="0">
              <a:solidFill>
                <a:srgbClr val="1F5C9F"/>
              </a:solidFill>
              <a:cs typeface="Times New Roman" pitchFamily="18" charset="0"/>
            </a:endParaRPr>
          </a:p>
          <a:p>
            <a:pPr algn="r" defTabSz="957263"/>
            <a:endParaRPr lang="en-US" sz="2400" b="0">
              <a:solidFill>
                <a:srgbClr val="1F5C9F"/>
              </a:solidFill>
              <a:cs typeface="Times New Roman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0" y="764704"/>
            <a:ext cx="9906000" cy="3960440"/>
          </a:xfrm>
          <a:ln>
            <a:miter lim="800000"/>
            <a:headEnd/>
            <a:tailEnd/>
          </a:ln>
        </p:spPr>
        <p:txBody>
          <a:bodyPr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400" dirty="0" smtClean="0">
                <a:latin typeface="Arial" charset="0"/>
              </a:rPr>
              <a:t>European Network on New Sensing Technologies for Air Pollution Control and Environmental Sustainability - </a:t>
            </a:r>
            <a:r>
              <a:rPr lang="en-GB" sz="2400" i="1" dirty="0" err="1" smtClean="0">
                <a:latin typeface="Arial" charset="0"/>
              </a:rPr>
              <a:t>EuNetAir</a:t>
            </a:r>
            <a:endParaRPr lang="en-GB" sz="2400" i="1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400" dirty="0" smtClean="0">
                <a:latin typeface="Arial" charset="0"/>
              </a:rPr>
              <a:t>COST Action TD1105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800" dirty="0" smtClean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GB" sz="2800" baseline="30000" dirty="0">
                <a:solidFill>
                  <a:srgbClr val="FF0000"/>
                </a:solidFill>
                <a:latin typeface="Arial" charset="0"/>
              </a:rPr>
              <a:t>r</a:t>
            </a:r>
            <a:r>
              <a:rPr lang="en-GB" sz="2800" baseline="30000" dirty="0" smtClean="0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GB" sz="2800" dirty="0" smtClean="0">
                <a:solidFill>
                  <a:srgbClr val="FF0000"/>
                </a:solidFill>
                <a:latin typeface="Arial" charset="0"/>
              </a:rPr>
              <a:t> International Workshop </a:t>
            </a:r>
            <a:r>
              <a:rPr lang="en-GB" sz="2800" i="1" dirty="0" err="1" smtClean="0">
                <a:solidFill>
                  <a:srgbClr val="0000FF"/>
                </a:solidFill>
                <a:latin typeface="Arial" charset="0"/>
              </a:rPr>
              <a:t>EuNetAir</a:t>
            </a:r>
            <a:r>
              <a:rPr lang="en-GB" sz="2800" dirty="0" smtClean="0">
                <a:solidFill>
                  <a:srgbClr val="FF0000"/>
                </a:solidFill>
                <a:latin typeface="Arial" charset="0"/>
              </a:rPr>
              <a:t> on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400" i="1" dirty="0" smtClean="0">
                <a:solidFill>
                  <a:srgbClr val="C00000"/>
                </a:solidFill>
                <a:latin typeface="Arial" charset="0"/>
              </a:rPr>
              <a:t>New Trends and Challenges for Air Quality Control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000" dirty="0" smtClean="0">
                <a:solidFill>
                  <a:srgbClr val="006600"/>
                </a:solidFill>
                <a:latin typeface="Arial" charset="0"/>
              </a:rPr>
              <a:t>University of </a:t>
            </a:r>
            <a:r>
              <a:rPr lang="en-GB" sz="2000" dirty="0" smtClean="0">
                <a:solidFill>
                  <a:srgbClr val="006600"/>
                </a:solidFill>
                <a:latin typeface="Arial" charset="0"/>
              </a:rPr>
              <a:t>Latvia </a:t>
            </a:r>
            <a:r>
              <a:rPr lang="en-GB" sz="2000" dirty="0" smtClean="0">
                <a:solidFill>
                  <a:srgbClr val="006600"/>
                </a:solidFill>
                <a:latin typeface="Arial" charset="0"/>
              </a:rPr>
              <a:t>- Faculty of Geography and Earth Sciences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000" dirty="0" smtClean="0">
                <a:solidFill>
                  <a:srgbClr val="006600"/>
                </a:solidFill>
                <a:latin typeface="Arial" charset="0"/>
              </a:rPr>
              <a:t>Riga, Latvia, 26 - 27 March 2015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endParaRPr lang="en-GB" sz="500" dirty="0" smtClean="0">
              <a:solidFill>
                <a:srgbClr val="006600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800" dirty="0" smtClean="0">
                <a:latin typeface="Arial" charset="0"/>
              </a:rPr>
              <a:t>TITLE OF TALK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368675" y="4798020"/>
            <a:ext cx="6488113" cy="151130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400" dirty="0" smtClean="0">
                <a:latin typeface="Arial" charset="0"/>
              </a:rPr>
              <a:t>Presenter Name</a:t>
            </a:r>
          </a:p>
          <a:p>
            <a:pPr eaLnBrk="1" hangingPunct="1">
              <a:defRPr/>
            </a:pPr>
            <a:r>
              <a:rPr lang="en-GB" sz="2000" dirty="0" smtClean="0">
                <a:latin typeface="Arial" charset="0"/>
              </a:rPr>
              <a:t>Function in the Action </a:t>
            </a:r>
            <a:r>
              <a:rPr lang="en-GB" sz="2000" b="0" dirty="0" smtClean="0">
                <a:latin typeface="Arial" charset="0"/>
              </a:rPr>
              <a:t>(MC Member/Substitute, WG Member, Participant, External Expert) / Email address</a:t>
            </a:r>
          </a:p>
          <a:p>
            <a:pPr eaLnBrk="1" hangingPunct="1">
              <a:defRPr/>
            </a:pPr>
            <a:r>
              <a:rPr lang="en-GB" sz="2000" dirty="0" smtClean="0">
                <a:latin typeface="Arial" charset="0"/>
              </a:rPr>
              <a:t>Affiliation /  Country</a:t>
            </a:r>
            <a:endParaRPr lang="en-GB" sz="2400" dirty="0" smtClean="0">
              <a:latin typeface="Arial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00025" y="5085184"/>
            <a:ext cx="2881313" cy="108039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400" u="sng" dirty="0" smtClean="0">
                <a:solidFill>
                  <a:srgbClr val="009900"/>
                </a:solidFill>
              </a:rPr>
              <a:t>Speaker Affiliation Logo</a:t>
            </a:r>
            <a:endParaRPr lang="en-GB" sz="2400" u="sng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7807AFC3-9CE4-473B-9900-3A8E25757AF6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0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344488" y="115888"/>
            <a:ext cx="9361487" cy="504825"/>
          </a:xfrm>
          <a:noFill/>
          <a:ln>
            <a:miter lim="800000"/>
            <a:headEnd/>
            <a:tailEnd/>
          </a:ln>
        </p:spPr>
        <p:txBody>
          <a:bodyPr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000" dirty="0" smtClean="0">
                <a:solidFill>
                  <a:srgbClr val="0000FF"/>
                </a:solidFill>
              </a:rPr>
              <a:t>Title</a:t>
            </a:r>
            <a:r>
              <a:rPr lang="en-GB" sz="3000" dirty="0" smtClean="0"/>
              <a:t> of the Slide Contents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273050" y="935038"/>
            <a:ext cx="9432925" cy="2061914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n</a:t>
            </a:r>
            <a:r>
              <a:rPr lang="en-US" sz="2400" b="1" dirty="0" smtClean="0">
                <a:solidFill>
                  <a:srgbClr val="FF0000"/>
                </a:solidFill>
              </a:rPr>
              <a:t> slides)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dirty="0"/>
              <a:t>U</a:t>
            </a:r>
            <a:r>
              <a:rPr lang="en-US" sz="2400" dirty="0" smtClean="0"/>
              <a:t>se this template for your Talk at 3</a:t>
            </a:r>
            <a:r>
              <a:rPr lang="en-US" sz="2400" baseline="30000" dirty="0"/>
              <a:t>r</a:t>
            </a:r>
            <a:r>
              <a:rPr lang="en-US" sz="2400" baseline="30000" dirty="0" smtClean="0"/>
              <a:t>d</a:t>
            </a:r>
            <a:r>
              <a:rPr lang="en-US" sz="2400" dirty="0" smtClean="0"/>
              <a:t> International Workshop </a:t>
            </a:r>
            <a:r>
              <a:rPr lang="en-US" sz="2400" i="1" dirty="0" err="1" smtClean="0"/>
              <a:t>EuNetAir</a:t>
            </a:r>
            <a:r>
              <a:rPr lang="en-US" sz="2400" dirty="0" smtClean="0"/>
              <a:t> in Riga at UNIVERSITY OF LATVIA, 26-27 March 2015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dirty="0" smtClean="0"/>
              <a:t>Add several slides as you need 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 txBox="1">
            <a:spLocks noGrp="1"/>
          </p:cNvSpPr>
          <p:nvPr/>
        </p:nvSpPr>
        <p:spPr>
          <a:xfrm>
            <a:off x="8374063" y="6343650"/>
            <a:ext cx="617537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1A8D1655-A0C1-40DA-A9CA-00DB33C10571}" type="slidenum">
              <a:rPr lang="en-GB"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3</a:t>
            </a:fld>
            <a:endParaRPr lang="en-GB" sz="120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4" name="Content Placeholder 5"/>
          <p:cNvSpPr>
            <a:spLocks noGrp="1"/>
          </p:cNvSpPr>
          <p:nvPr>
            <p:ph sz="quarter" idx="4294967295"/>
          </p:nvPr>
        </p:nvSpPr>
        <p:spPr bwMode="auto">
          <a:xfrm>
            <a:off x="57150" y="44450"/>
            <a:ext cx="9720263" cy="6492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GB" sz="3000" b="1" dirty="0" smtClean="0">
                <a:solidFill>
                  <a:srgbClr val="0000FF"/>
                </a:solidFill>
              </a:rPr>
              <a:t>CONCLUSIONS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200025" y="981075"/>
            <a:ext cx="9634538" cy="2159893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(1 slide)</a:t>
            </a:r>
          </a:p>
          <a:p>
            <a:pPr eaLnBrk="1" hangingPunct="1">
              <a:spcBef>
                <a:spcPct val="30000"/>
              </a:spcBef>
            </a:pPr>
            <a:r>
              <a:rPr lang="en-US" sz="2400" b="1" dirty="0" smtClean="0">
                <a:solidFill>
                  <a:schemeClr val="accent2"/>
                </a:solidFill>
              </a:rPr>
              <a:t>CONCLUSIONS:</a:t>
            </a:r>
          </a:p>
          <a:p>
            <a:pPr eaLnBrk="1" hangingPunct="1">
              <a:spcBef>
                <a:spcPct val="30000"/>
              </a:spcBef>
            </a:pPr>
            <a:r>
              <a:rPr lang="en-GB" sz="2400" dirty="0" smtClean="0">
                <a:solidFill>
                  <a:schemeClr val="accent2"/>
                </a:solidFill>
              </a:rPr>
              <a:t>[Discuss briefly the conclusions]</a:t>
            </a:r>
          </a:p>
          <a:p>
            <a:pPr eaLnBrk="1" hangingPunct="1">
              <a:spcBef>
                <a:spcPct val="30000"/>
              </a:spcBef>
            </a:pPr>
            <a:r>
              <a:rPr lang="en-GB" sz="2400" dirty="0" smtClean="0">
                <a:solidFill>
                  <a:schemeClr val="accent2"/>
                </a:solidFill>
              </a:rPr>
              <a:t>[Highlight the </a:t>
            </a:r>
            <a:r>
              <a:rPr lang="en-GB" sz="2400" i="1" u="sng" dirty="0" smtClean="0">
                <a:solidFill>
                  <a:schemeClr val="accent2"/>
                </a:solidFill>
              </a:rPr>
              <a:t>main achievements</a:t>
            </a:r>
            <a:r>
              <a:rPr lang="en-GB" sz="2400" dirty="0" smtClean="0">
                <a:solidFill>
                  <a:schemeClr val="accent2"/>
                </a:solidFill>
              </a:rPr>
              <a:t> and the open PROBLEMS]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presentation-3">
  <a:themeElements>
    <a:clrScheme name="COST">
      <a:dk1>
        <a:sysClr val="windowText" lastClr="000000"/>
      </a:dk1>
      <a:lt1>
        <a:sysClr val="window" lastClr="FFFFFF"/>
      </a:lt1>
      <a:dk2>
        <a:srgbClr val="2A678B"/>
      </a:dk2>
      <a:lt2>
        <a:srgbClr val="962067"/>
      </a:lt2>
      <a:accent1>
        <a:srgbClr val="F47729"/>
      </a:accent1>
      <a:accent2>
        <a:srgbClr val="56585B"/>
      </a:accent2>
      <a:accent3>
        <a:srgbClr val="69395D"/>
      </a:accent3>
      <a:accent4>
        <a:srgbClr val="FDD1A7"/>
      </a:accent4>
      <a:accent5>
        <a:srgbClr val="95969F"/>
      </a:accent5>
      <a:accent6>
        <a:srgbClr val="DDE9F2"/>
      </a:accent6>
      <a:hlink>
        <a:srgbClr val="69395D"/>
      </a:hlink>
      <a:folHlink>
        <a:srgbClr val="69395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3902</TotalTime>
  <Words>142</Words>
  <Application>Microsoft Office PowerPoint</Application>
  <PresentationFormat>A4 (21x29,7 cm)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PowerPoint-presentation-3</vt:lpstr>
      <vt:lpstr>Presentazione standard di PowerPoint</vt:lpstr>
      <vt:lpstr>Presentazione standard di PowerPoint</vt:lpstr>
      <vt:lpstr>Presentazione standard di PowerPoint</vt:lpstr>
    </vt:vector>
  </TitlesOfParts>
  <Company>ESF-COST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ESF</dc:creator>
  <cp:lastModifiedBy>Mike Penza</cp:lastModifiedBy>
  <cp:revision>196</cp:revision>
  <dcterms:created xsi:type="dcterms:W3CDTF">2007-11-05T13:47:35Z</dcterms:created>
  <dcterms:modified xsi:type="dcterms:W3CDTF">2014-09-01T21:56:39Z</dcterms:modified>
</cp:coreProperties>
</file>